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Default Extension="mp3" ContentType="audio/unknown"/>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 id="2147483670" r:id="rId3"/>
    <p:sldMasterId id="2147483682" r:id="rId4"/>
    <p:sldMasterId id="2147483686" r:id="rId5"/>
    <p:sldMasterId id="2147483691" r:id="rId6"/>
  </p:sldMasterIdLst>
  <p:notesMasterIdLst>
    <p:notesMasterId r:id="rId18"/>
  </p:notesMasterIdLst>
  <p:sldIdLst>
    <p:sldId id="321" r:id="rId7"/>
    <p:sldId id="355" r:id="rId8"/>
    <p:sldId id="307" r:id="rId9"/>
    <p:sldId id="336" r:id="rId10"/>
    <p:sldId id="348" r:id="rId11"/>
    <p:sldId id="308" r:id="rId12"/>
    <p:sldId id="337" r:id="rId13"/>
    <p:sldId id="319" r:id="rId14"/>
    <p:sldId id="299" r:id="rId15"/>
    <p:sldId id="350" r:id="rId16"/>
    <p:sldId id="334" r:id="rId17"/>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05F2C04-C923-438B-8C0F-E0CD2BADF298}">
      <wppc:fontMiss xmlns:wppc="http://www.wps.cn/officeDocument/PresentationCustomData" xmlns=""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FFFFFF"/>
    <a:srgbClr val="000000"/>
    <a:srgbClr val="0066FF"/>
    <a:srgbClr val="FFFFCC"/>
    <a:srgbClr val="FF0066"/>
    <a:srgbClr val="FF3300"/>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9" autoAdjust="0"/>
    <p:restoredTop sz="97982" autoAdjust="0"/>
  </p:normalViewPr>
  <p:slideViewPr>
    <p:cSldViewPr>
      <p:cViewPr>
        <p:scale>
          <a:sx n="69" d="100"/>
          <a:sy n="69" d="100"/>
        </p:scale>
        <p:origin x="-1278" y="-78"/>
      </p:cViewPr>
      <p:guideLst>
        <p:guide orient="horz" pos="2097"/>
        <p:guide pos="2934"/>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7D2DB8B9-3E54-4B5C-A130-053C7BC16B7F}" type="datetimeFigureOut">
              <a:rPr lang="en-US"/>
              <a:pPr>
                <a:defRPr/>
              </a:pPr>
              <a:t>4/26/2020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vl1pPr>
          </a:lstStyle>
          <a:p>
            <a:fld id="{76384357-17D7-446D-8442-9664A93B6929}" type="slidenum">
              <a:rPr lang="en-US" altLang="en-US"/>
              <a:pPr/>
              <a:t>‹#›</a:t>
            </a:fld>
            <a:endParaRPr lang="en-US" altLang="en-US"/>
          </a:p>
        </p:txBody>
      </p:sp>
    </p:spTree>
    <p:extLst>
      <p:ext uri="{BB962C8B-B14F-4D97-AF65-F5344CB8AC3E}">
        <p14:creationId xmlns:p14="http://schemas.microsoft.com/office/powerpoint/2010/main" xmlns="" val="373360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sz="1200" dirty="0"/>
              <a:pPr lvl="0" algn="r" eaLnBrk="1" hangingPunct="1"/>
              <a:t>2</a:t>
            </a:fld>
            <a:endParaRPr lang="en-US" sz="1200" dirty="0"/>
          </a:p>
        </p:txBody>
      </p:sp>
      <p:sp>
        <p:nvSpPr>
          <p:cNvPr id="44035" name="Rectangle 2"/>
          <p:cNvSpPr>
            <a:spLocks noGrp="1" noRot="1" noChangeAspect="1" noTextEdit="1"/>
          </p:cNvSpPr>
          <p:nvPr>
            <p:ph type="sldImg"/>
          </p:nvPr>
        </p:nvSpPr>
        <p:spPr/>
      </p:sp>
      <p:sp>
        <p:nvSpPr>
          <p:cNvPr id="44036" name="Rectangle 3"/>
          <p:cNvSpPr>
            <a:spLocks noGrp="1"/>
          </p:cNvSpPr>
          <p:nvPr>
            <p:ph type="body" idx="1"/>
          </p:nvPr>
        </p:nvSpPr>
        <p:spPr/>
        <p:txBody>
          <a:bodyPr wrap="square" lIns="91440" tIns="45720" rIns="91440" bIns="45720" anchor="t"/>
          <a:lstStyle/>
          <a:p>
            <a:pPr lvl="0" eaLnBrk="1" hangingPunct="1"/>
            <a:r>
              <a:rPr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r>
              <a:rPr lang="en-US" altLang="en-US"/>
              <a:t>- Phổ biến luật chơi cho cả lớp. Thực hiện trò chơi khoảng 2 phút, tuyên dương- động viên những em chưa trả lời được.</a:t>
            </a:r>
          </a:p>
          <a:p>
            <a:pPr eaLnBrk="1" hangingPunct="1">
              <a:buFontTx/>
              <a:buChar char="-"/>
            </a:pPr>
            <a:r>
              <a:rPr lang="en-US" altLang="en-US"/>
              <a:t>Củng cố dặn dò: Dân số tăng nhanh kéo theo nhu cầu vật chất và năng lượng cũng tăng theo. Do đó chúng ta phải hết sức tiết kiệm trong việc sử dụng vật chất và năng lượng để tài nguyên của chúng ta không bị cạn kiệt.</a:t>
            </a:r>
          </a:p>
          <a:p>
            <a:pPr eaLnBrk="1" hangingPunct="1"/>
            <a:r>
              <a:rPr lang="en-US" altLang="en-US"/>
              <a:t>- Gọi HS kể 1 vài biện pháp tiết kiệm trong việc sử dụng vật chất và năng lượng: không sài hoang phí, tiết kiệm điện nước, chất đốt….</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A6CB4C-EE48-4603-83CE-07E662F3B019}" type="slidenum">
              <a:rPr lang="en-US" altLang="en-US"/>
              <a:pPr>
                <a:spcBef>
                  <a:spcPct val="0"/>
                </a:spcBef>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fld id="{7D3AA214-0739-4238-9DA9-7CB3DA0C133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fld id="{889B1AB5-5B33-456F-BD5F-2F623735EB3C}"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46345C-001D-40F7-8D75-911B3943679D}"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8"/>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6EDF08D0-31AF-45C7-BC9F-FCBED5B7F1FA}"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36548F9-3F19-4C01-94CB-3E62967DF907}"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F817F64-A2B8-4BA7-AB52-C61D7C9E1D76}"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C87F312-DB64-4F02-8F56-E2CD2A74B862}"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2CF66BD-97CC-46F6-A061-C697DBE4142B}"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379346A-227F-46B9-A8DD-17B086B84CAD}" type="slidenum">
              <a:rPr lang="en-US"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1809750 h 1809750"/>
              <a:gd name="connsiteX1-3" fmla="*/ 1895475 w 3571875"/>
              <a:gd name="connsiteY1-4" fmla="*/ 0 h 1809750"/>
              <a:gd name="connsiteX2-5" fmla="*/ 3571875 w 3571875"/>
              <a:gd name="connsiteY2-6" fmla="*/ 1809750 h 1809750"/>
              <a:gd name="connsiteX3-7" fmla="*/ 0 w 3571875"/>
              <a:gd name="connsiteY3-8" fmla="*/ 1809750 h 1809750"/>
              <a:gd name="connsiteX0-9" fmla="*/ 0 w 3571875"/>
              <a:gd name="connsiteY0-10" fmla="*/ 1809750 h 1809750"/>
              <a:gd name="connsiteX1-11" fmla="*/ 2038350 w 3571875"/>
              <a:gd name="connsiteY1-12" fmla="*/ 0 h 1809750"/>
              <a:gd name="connsiteX2-13" fmla="*/ 3571875 w 3571875"/>
              <a:gd name="connsiteY2-14" fmla="*/ 1809750 h 1809750"/>
              <a:gd name="connsiteX3-15" fmla="*/ 0 w 3571875"/>
              <a:gd name="connsiteY3-16" fmla="*/ 1809750 h 1809750"/>
            </a:gdLst>
            <a:ahLst/>
            <a:cxnLst>
              <a:cxn ang="0">
                <a:pos x="connsiteX0-1" y="connsiteY0-2"/>
              </a:cxn>
              <a:cxn ang="0">
                <a:pos x="connsiteX1-3" y="connsiteY1-4"/>
              </a:cxn>
              <a:cxn ang="0">
                <a:pos x="connsiteX2-5" y="connsiteY2-6"/>
              </a:cxn>
              <a:cxn ang="0">
                <a:pos x="connsiteX3-7" y="connsiteY3-8"/>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1" fmla="*/ 0 w 7104888"/>
              <a:gd name="connsiteY0-2" fmla="*/ 0 h 6858000"/>
              <a:gd name="connsiteX1-3" fmla="*/ 5695188 w 7104888"/>
              <a:gd name="connsiteY1-4" fmla="*/ 0 h 6858000"/>
              <a:gd name="connsiteX2-5" fmla="*/ 7104888 w 7104888"/>
              <a:gd name="connsiteY2-6" fmla="*/ 0 h 6858000"/>
              <a:gd name="connsiteX3-7" fmla="*/ 7104888 w 7104888"/>
              <a:gd name="connsiteY3-8" fmla="*/ 6858000 h 6858000"/>
              <a:gd name="connsiteX4-9" fmla="*/ 0 w 7104888"/>
              <a:gd name="connsiteY4-10" fmla="*/ 6858000 h 6858000"/>
              <a:gd name="connsiteX5" fmla="*/ 0 w 7104888"/>
              <a:gd name="connsiteY5" fmla="*/ 0 h 6858000"/>
              <a:gd name="connsiteX0-11" fmla="*/ 10287 w 7115175"/>
              <a:gd name="connsiteY0-12" fmla="*/ 0 h 6858000"/>
              <a:gd name="connsiteX1-13" fmla="*/ 5705475 w 7115175"/>
              <a:gd name="connsiteY1-14" fmla="*/ 0 h 6858000"/>
              <a:gd name="connsiteX2-15" fmla="*/ 7115175 w 7115175"/>
              <a:gd name="connsiteY2-16" fmla="*/ 0 h 6858000"/>
              <a:gd name="connsiteX3-17" fmla="*/ 7115175 w 7115175"/>
              <a:gd name="connsiteY3-18" fmla="*/ 6858000 h 6858000"/>
              <a:gd name="connsiteX4-19" fmla="*/ 10287 w 7115175"/>
              <a:gd name="connsiteY4-20" fmla="*/ 6858000 h 6858000"/>
              <a:gd name="connsiteX5-21" fmla="*/ 0 w 7115175"/>
              <a:gd name="connsiteY5-22" fmla="*/ 5048250 h 6858000"/>
              <a:gd name="connsiteX6" fmla="*/ 10287 w 7115175"/>
              <a:gd name="connsiteY6" fmla="*/ 0 h 6858000"/>
              <a:gd name="connsiteX0-23" fmla="*/ 10287 w 7115175"/>
              <a:gd name="connsiteY0-24" fmla="*/ 0 h 6858000"/>
              <a:gd name="connsiteX1-25" fmla="*/ 5705475 w 7115175"/>
              <a:gd name="connsiteY1-26" fmla="*/ 0 h 6858000"/>
              <a:gd name="connsiteX2-27" fmla="*/ 7115175 w 7115175"/>
              <a:gd name="connsiteY2-28" fmla="*/ 0 h 6858000"/>
              <a:gd name="connsiteX3-29" fmla="*/ 7115175 w 7115175"/>
              <a:gd name="connsiteY3-30" fmla="*/ 6858000 h 6858000"/>
              <a:gd name="connsiteX4-31" fmla="*/ 1533526 w 7115175"/>
              <a:gd name="connsiteY4-32" fmla="*/ 6848475 h 6858000"/>
              <a:gd name="connsiteX5-33" fmla="*/ 10287 w 7115175"/>
              <a:gd name="connsiteY5-34" fmla="*/ 6858000 h 6858000"/>
              <a:gd name="connsiteX6-35" fmla="*/ 0 w 7115175"/>
              <a:gd name="connsiteY6-36" fmla="*/ 5048250 h 6858000"/>
              <a:gd name="connsiteX7" fmla="*/ 10287 w 7115175"/>
              <a:gd name="connsiteY7" fmla="*/ 0 h 6858000"/>
              <a:gd name="connsiteX0-37" fmla="*/ 10287 w 7115175"/>
              <a:gd name="connsiteY0-38" fmla="*/ 0 h 6858000"/>
              <a:gd name="connsiteX1-39" fmla="*/ 5705475 w 7115175"/>
              <a:gd name="connsiteY1-40" fmla="*/ 0 h 6858000"/>
              <a:gd name="connsiteX2-41" fmla="*/ 7115175 w 7115175"/>
              <a:gd name="connsiteY2-42" fmla="*/ 0 h 6858000"/>
              <a:gd name="connsiteX3-43" fmla="*/ 7115175 w 7115175"/>
              <a:gd name="connsiteY3-44" fmla="*/ 6858000 h 6858000"/>
              <a:gd name="connsiteX4-45" fmla="*/ 1533526 w 7115175"/>
              <a:gd name="connsiteY4-46" fmla="*/ 6848475 h 6858000"/>
              <a:gd name="connsiteX5-47" fmla="*/ 0 w 7115175"/>
              <a:gd name="connsiteY5-48" fmla="*/ 5048250 h 6858000"/>
              <a:gd name="connsiteX6-49" fmla="*/ 10287 w 7115175"/>
              <a:gd name="connsiteY6-50" fmla="*/ 0 h 6858000"/>
              <a:gd name="connsiteX0-51" fmla="*/ 0 w 7115175"/>
              <a:gd name="connsiteY0-52" fmla="*/ 5048250 h 6858000"/>
              <a:gd name="connsiteX1-53" fmla="*/ 5705475 w 7115175"/>
              <a:gd name="connsiteY1-54" fmla="*/ 0 h 6858000"/>
              <a:gd name="connsiteX2-55" fmla="*/ 7115175 w 7115175"/>
              <a:gd name="connsiteY2-56" fmla="*/ 0 h 6858000"/>
              <a:gd name="connsiteX3-57" fmla="*/ 7115175 w 7115175"/>
              <a:gd name="connsiteY3-58" fmla="*/ 6858000 h 6858000"/>
              <a:gd name="connsiteX4-59" fmla="*/ 1533526 w 7115175"/>
              <a:gd name="connsiteY4-60" fmla="*/ 6848475 h 6858000"/>
              <a:gd name="connsiteX5-61" fmla="*/ 0 w 7115175"/>
              <a:gd name="connsiteY5-62" fmla="*/ 504825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5"/>
          </p:nvPr>
        </p:nvSpPr>
        <p:spPr/>
        <p:txBody>
          <a:bodyPr/>
          <a:lstStyle>
            <a:lvl1pPr>
              <a:defRPr/>
            </a:lvl1pPr>
          </a:lstStyle>
          <a:p>
            <a:pPr>
              <a:defRPr/>
            </a:pPr>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fld id="{208854B9-3812-415F-91EA-864857C03CAF}" type="slidenum">
              <a:rPr lang="en-US" altLang="en-US"/>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16E1454-19BA-4BF1-923B-A9363E1E82CB}"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fld id="{F5AB4C01-71EF-4D7B-93D0-CEC0496731D5}" type="slidenum">
              <a:rPr lang="en-US" altLang="en-US"/>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041F83-49CB-482C-A86C-6FC2FB5BA766}" type="slidenum">
              <a:rPr lang="en-US" altLang="en-US"/>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1DC60E2D-EDD1-4156-80CD-8093E607D343}" type="datetimeFigureOut">
              <a:rPr lang="en-US"/>
              <a:pPr>
                <a:defRPr/>
              </a:pPr>
              <a:t>4/26/2020</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F8235FE-6E78-4C99-9F41-B867DDF03C76}" type="slidenum">
              <a:rPr lang="en-US" altLang="en-US"/>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E7ED387A-F905-4AC4-B406-A64E420E331F}" type="datetimeFigureOut">
              <a:rPr lang="en-US"/>
              <a:pPr>
                <a:defRPr/>
              </a:pPr>
              <a:t>4/26/2020</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3DDFC99-C2D5-4738-B531-C19C4C6BCDC2}" type="slidenum">
              <a:rPr lang="en-US" altLang="en-US"/>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AB31D3CB-6CB8-49AF-8C44-5BEB178AEDF5}" type="datetimeFigureOut">
              <a:rPr lang="en-US"/>
              <a:pPr>
                <a:defRPr/>
              </a:pPr>
              <a:t>4/26/2020</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21B48C54-2880-46CE-9949-98F12382428E}"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F8A1705B-CFDD-4A36-8F5A-EFEA675056C2}" type="datetimeFigureOut">
              <a:rPr lang="en-US"/>
              <a:pPr>
                <a:defRPr/>
              </a:pPr>
              <a:t>4/26/2020</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23C9777C-7BF8-4C2C-A5C3-9ED6351F80D7}" type="slidenum">
              <a:rPr lang="en-US" altLang="en-US"/>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88ECF499-4FEB-4408-8671-4D332C063526}" type="datetimeFigureOut">
              <a:rPr lang="en-US"/>
              <a:pPr>
                <a:defRPr/>
              </a:pPr>
              <a:t>4/26/2020</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7C9F6AD6-EAFD-441A-9C3E-0C1449A59CF1}" type="slidenum">
              <a:rPr lang="en-US" altLang="en-US"/>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fld id="{D46575A9-4764-4CA7-989F-0DA96EE7C3A9}" type="datetimeFigureOut">
              <a:rPr lang="en-US"/>
              <a:pPr>
                <a:defRPr/>
              </a:pPr>
              <a:t>4/26/2020</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EF9EE2E0-782C-4D6E-886E-21D6D68FFCA4}" type="slidenum">
              <a:rPr lang="en-US" altLang="en-US"/>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7BC4E6A8-E6D7-4B2B-BB07-6B9BB8B9DFFC}" type="datetimeFigureOut">
              <a:rPr lang="en-US"/>
              <a:pPr>
                <a:defRPr/>
              </a:pPr>
              <a:t>4/26/2020</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3C587BB8-EEBC-485D-86B4-664491AFC58C}" type="slidenum">
              <a:rPr lang="en-US" altLang="en-US"/>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7E8A0F1F-CC44-42E3-9E4F-D1881586B0CB}" type="datetimeFigureOut">
              <a:rPr lang="en-US"/>
              <a:pPr>
                <a:defRPr/>
              </a:pPr>
              <a:t>4/26/2020</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37F0E420-A374-41C6-9F0C-E41460EE3F24}" type="slidenum">
              <a:rPr lang="en-US" altLang="en-US"/>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479EA225-9663-4068-822E-0D9C865AC8EB}" type="datetimeFigureOut">
              <a:rPr lang="en-US"/>
              <a:pPr>
                <a:defRPr/>
              </a:pPr>
              <a:t>4/26/2020</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2E93BDA3-07AD-4FCC-8983-8FA8875205C6}"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Arial" panose="020B0604020202020204" pitchFamily="34" charset="0"/>
              </a:defRPr>
            </a:lvl1pPr>
          </a:lstStyle>
          <a:p>
            <a:fld id="{E78B094D-E24A-49B4-9301-6C99BD7B4D79}" type="slidenum">
              <a:rPr lang="en-US" altLang="en-US"/>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66626A9D-8EA8-4D1E-B9B9-72EC887C8012}" type="datetimeFigureOut">
              <a:rPr lang="en-US"/>
              <a:pPr>
                <a:defRPr/>
              </a:pPr>
              <a:t>4/26/2020</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4634CFEF-AFD2-49CF-BE3E-3ABEBD20D688}" type="slidenum">
              <a:rPr lang="en-US" altLang="en-US"/>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E7AC03DD-ACBB-48D6-8CD0-D9498E997491}" type="datetimeFigureOut">
              <a:rPr lang="en-US"/>
              <a:pPr>
                <a:defRPr/>
              </a:pPr>
              <a:t>4/26/2020</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2CFED32C-A5BF-4102-BFB4-33F70E07E80D}" type="slidenum">
              <a:rPr lang="en-US" altLang="en-US"/>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67708F26-FDF0-4853-A451-560EE04EDE18}" type="slidenum">
              <a:rPr lang="en-US" altLang="en-US"/>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p:txBody>
          <a:bodyPr/>
          <a:lstStyle>
            <a:lvl1pPr>
              <a:defRPr/>
            </a:lvl1pPr>
          </a:lstStyle>
          <a:p>
            <a:fld id="{16C69CB7-C04D-405A-B46F-330FFF117A52}" type="slidenum">
              <a:rPr lang="en-US" altLang="en-US"/>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anose="02040502050405020303"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fld id="{6A63900D-D306-41A9-B988-E8A3D17E3621}" type="slidenum">
              <a:rPr lang="en-US" altLang="en-US"/>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7FF68177-9835-47C5-91DC-0A77E771A182}" type="slidenum">
              <a:rPr lang="en-US" altLang="en-US"/>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6"/>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022609BB-9077-4967-9B7C-6FF7EBD38957}" type="slidenum">
              <a:rPr lang="en-US" altLang="en-US"/>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024AAD3-B975-428B-9260-FC66CB3910A4}" type="slidenum">
              <a:rPr lang="en-US" altLang="en-US"/>
              <a:pPr/>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7"/>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1809750 h 1809750"/>
              <a:gd name="connsiteX1-3" fmla="*/ 1895475 w 3571875"/>
              <a:gd name="connsiteY1-4" fmla="*/ 0 h 1809750"/>
              <a:gd name="connsiteX2-5" fmla="*/ 3571875 w 3571875"/>
              <a:gd name="connsiteY2-6" fmla="*/ 1809750 h 1809750"/>
              <a:gd name="connsiteX3-7" fmla="*/ 0 w 3571875"/>
              <a:gd name="connsiteY3-8" fmla="*/ 1809750 h 1809750"/>
              <a:gd name="connsiteX0-9" fmla="*/ 0 w 3571875"/>
              <a:gd name="connsiteY0-10" fmla="*/ 1809750 h 1809750"/>
              <a:gd name="connsiteX1-11" fmla="*/ 2038350 w 3571875"/>
              <a:gd name="connsiteY1-12" fmla="*/ 0 h 1809750"/>
              <a:gd name="connsiteX2-13" fmla="*/ 3571875 w 3571875"/>
              <a:gd name="connsiteY2-14" fmla="*/ 1809750 h 1809750"/>
              <a:gd name="connsiteX3-15" fmla="*/ 0 w 3571875"/>
              <a:gd name="connsiteY3-16" fmla="*/ 1809750 h 1809750"/>
            </a:gdLst>
            <a:ahLst/>
            <a:cxnLst>
              <a:cxn ang="0">
                <a:pos x="connsiteX0-1" y="connsiteY0-2"/>
              </a:cxn>
              <a:cxn ang="0">
                <a:pos x="connsiteX1-3" y="connsiteY1-4"/>
              </a:cxn>
              <a:cxn ang="0">
                <a:pos x="connsiteX2-5" y="connsiteY2-6"/>
              </a:cxn>
              <a:cxn ang="0">
                <a:pos x="connsiteX3-7" y="connsiteY3-8"/>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1" fmla="*/ 0 w 7104888"/>
              <a:gd name="connsiteY0-2" fmla="*/ 0 h 6858000"/>
              <a:gd name="connsiteX1-3" fmla="*/ 5695188 w 7104888"/>
              <a:gd name="connsiteY1-4" fmla="*/ 0 h 6858000"/>
              <a:gd name="connsiteX2-5" fmla="*/ 7104888 w 7104888"/>
              <a:gd name="connsiteY2-6" fmla="*/ 0 h 6858000"/>
              <a:gd name="connsiteX3-7" fmla="*/ 7104888 w 7104888"/>
              <a:gd name="connsiteY3-8" fmla="*/ 6858000 h 6858000"/>
              <a:gd name="connsiteX4-9" fmla="*/ 0 w 7104888"/>
              <a:gd name="connsiteY4-10" fmla="*/ 6858000 h 6858000"/>
              <a:gd name="connsiteX5" fmla="*/ 0 w 7104888"/>
              <a:gd name="connsiteY5" fmla="*/ 0 h 6858000"/>
              <a:gd name="connsiteX0-11" fmla="*/ 10287 w 7115175"/>
              <a:gd name="connsiteY0-12" fmla="*/ 0 h 6858000"/>
              <a:gd name="connsiteX1-13" fmla="*/ 5705475 w 7115175"/>
              <a:gd name="connsiteY1-14" fmla="*/ 0 h 6858000"/>
              <a:gd name="connsiteX2-15" fmla="*/ 7115175 w 7115175"/>
              <a:gd name="connsiteY2-16" fmla="*/ 0 h 6858000"/>
              <a:gd name="connsiteX3-17" fmla="*/ 7115175 w 7115175"/>
              <a:gd name="connsiteY3-18" fmla="*/ 6858000 h 6858000"/>
              <a:gd name="connsiteX4-19" fmla="*/ 10287 w 7115175"/>
              <a:gd name="connsiteY4-20" fmla="*/ 6858000 h 6858000"/>
              <a:gd name="connsiteX5-21" fmla="*/ 0 w 7115175"/>
              <a:gd name="connsiteY5-22" fmla="*/ 5048250 h 6858000"/>
              <a:gd name="connsiteX6" fmla="*/ 10287 w 7115175"/>
              <a:gd name="connsiteY6" fmla="*/ 0 h 6858000"/>
              <a:gd name="connsiteX0-23" fmla="*/ 10287 w 7115175"/>
              <a:gd name="connsiteY0-24" fmla="*/ 0 h 6858000"/>
              <a:gd name="connsiteX1-25" fmla="*/ 5705475 w 7115175"/>
              <a:gd name="connsiteY1-26" fmla="*/ 0 h 6858000"/>
              <a:gd name="connsiteX2-27" fmla="*/ 7115175 w 7115175"/>
              <a:gd name="connsiteY2-28" fmla="*/ 0 h 6858000"/>
              <a:gd name="connsiteX3-29" fmla="*/ 7115175 w 7115175"/>
              <a:gd name="connsiteY3-30" fmla="*/ 6858000 h 6858000"/>
              <a:gd name="connsiteX4-31" fmla="*/ 1533526 w 7115175"/>
              <a:gd name="connsiteY4-32" fmla="*/ 6848475 h 6858000"/>
              <a:gd name="connsiteX5-33" fmla="*/ 10287 w 7115175"/>
              <a:gd name="connsiteY5-34" fmla="*/ 6858000 h 6858000"/>
              <a:gd name="connsiteX6-35" fmla="*/ 0 w 7115175"/>
              <a:gd name="connsiteY6-36" fmla="*/ 5048250 h 6858000"/>
              <a:gd name="connsiteX7" fmla="*/ 10287 w 7115175"/>
              <a:gd name="connsiteY7" fmla="*/ 0 h 6858000"/>
              <a:gd name="connsiteX0-37" fmla="*/ 10287 w 7115175"/>
              <a:gd name="connsiteY0-38" fmla="*/ 0 h 6858000"/>
              <a:gd name="connsiteX1-39" fmla="*/ 5705475 w 7115175"/>
              <a:gd name="connsiteY1-40" fmla="*/ 0 h 6858000"/>
              <a:gd name="connsiteX2-41" fmla="*/ 7115175 w 7115175"/>
              <a:gd name="connsiteY2-42" fmla="*/ 0 h 6858000"/>
              <a:gd name="connsiteX3-43" fmla="*/ 7115175 w 7115175"/>
              <a:gd name="connsiteY3-44" fmla="*/ 6858000 h 6858000"/>
              <a:gd name="connsiteX4-45" fmla="*/ 1533526 w 7115175"/>
              <a:gd name="connsiteY4-46" fmla="*/ 6848475 h 6858000"/>
              <a:gd name="connsiteX5-47" fmla="*/ 0 w 7115175"/>
              <a:gd name="connsiteY5-48" fmla="*/ 5048250 h 6858000"/>
              <a:gd name="connsiteX6-49" fmla="*/ 10287 w 7115175"/>
              <a:gd name="connsiteY6-50" fmla="*/ 0 h 6858000"/>
              <a:gd name="connsiteX0-51" fmla="*/ 0 w 7115175"/>
              <a:gd name="connsiteY0-52" fmla="*/ 5048250 h 6858000"/>
              <a:gd name="connsiteX1-53" fmla="*/ 5705475 w 7115175"/>
              <a:gd name="connsiteY1-54" fmla="*/ 0 h 6858000"/>
              <a:gd name="connsiteX2-55" fmla="*/ 7115175 w 7115175"/>
              <a:gd name="connsiteY2-56" fmla="*/ 0 h 6858000"/>
              <a:gd name="connsiteX3-57" fmla="*/ 7115175 w 7115175"/>
              <a:gd name="connsiteY3-58" fmla="*/ 6858000 h 6858000"/>
              <a:gd name="connsiteX4-59" fmla="*/ 1533526 w 7115175"/>
              <a:gd name="connsiteY4-60" fmla="*/ 6848475 h 6858000"/>
              <a:gd name="connsiteX5-61" fmla="*/ 0 w 7115175"/>
              <a:gd name="connsiteY5-62" fmla="*/ 504825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5"/>
          </p:nvPr>
        </p:nvSpPr>
        <p:spPr/>
        <p:txBody>
          <a:bodyPr/>
          <a:lstStyle>
            <a:lvl1pPr>
              <a:defRPr/>
            </a:lvl1pPr>
          </a:lstStyle>
          <a:p>
            <a:pPr>
              <a:defRPr/>
            </a:pPr>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fld id="{BFFC196B-228A-4A60-A9A1-FC7BC50162F7}" type="slidenum">
              <a:rPr lang="en-US" altLang="en-US"/>
              <a:pPr/>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1DC60E2D-EDD1-4156-80CD-8093E607D343}" type="datetimeFigureOut">
              <a:rPr lang="en-US">
                <a:solidFill>
                  <a:srgbClr val="000000"/>
                </a:solidFill>
              </a:rPr>
              <a:pPr>
                <a:defRPr/>
              </a:pPr>
              <a:t>4/26/2020</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CF8235FE-6E78-4C99-9F41-B867DDF03C7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panose="020B0604020202020204" pitchFamily="34" charset="0"/>
              </a:defRPr>
            </a:lvl1pPr>
          </a:lstStyle>
          <a:p>
            <a:fld id="{F1A82A46-0D2E-415F-B401-9E60CCFCFDB9}" type="slidenum">
              <a:rPr lang="en-US" altLang="en-US"/>
              <a:pPr/>
              <a:t>‹#›</a:t>
            </a:fld>
            <a:endParaRPr lang="en-U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E7ED387A-F905-4AC4-B406-A64E420E331F}" type="datetimeFigureOut">
              <a:rPr lang="en-US">
                <a:solidFill>
                  <a:srgbClr val="000000"/>
                </a:solidFill>
              </a:rPr>
              <a:pPr>
                <a:defRPr/>
              </a:pPr>
              <a:t>4/26/2020</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F3DDFC99-C2D5-4738-B531-C19C4C6BCDC2}"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AB31D3CB-6CB8-49AF-8C44-5BEB178AEDF5}" type="datetimeFigureOut">
              <a:rPr lang="en-US">
                <a:solidFill>
                  <a:srgbClr val="000000"/>
                </a:solidFill>
              </a:rPr>
              <a:pPr>
                <a:defRPr/>
              </a:pPr>
              <a:t>4/26/2020</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21B48C54-2880-46CE-9949-98F12382428E}"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F8A1705B-CFDD-4A36-8F5A-EFEA675056C2}" type="datetimeFigureOut">
              <a:rPr lang="en-US">
                <a:solidFill>
                  <a:srgbClr val="000000"/>
                </a:solidFill>
              </a:rPr>
              <a:pPr>
                <a:defRPr/>
              </a:pPr>
              <a:t>4/26/2020</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23C9777C-7BF8-4C2C-A5C3-9ED6351F80D7}"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88ECF499-4FEB-4408-8671-4D332C063526}" type="datetimeFigureOut">
              <a:rPr lang="en-US">
                <a:solidFill>
                  <a:srgbClr val="000000"/>
                </a:solidFill>
              </a:rPr>
              <a:pPr>
                <a:defRPr/>
              </a:pPr>
              <a:t>4/26/2020</a:t>
            </a:fld>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C9F6AD6-EAFD-441A-9C3E-0C1449A59CF1}"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fld id="{D46575A9-4764-4CA7-989F-0DA96EE7C3A9}" type="datetimeFigureOut">
              <a:rPr lang="en-US">
                <a:solidFill>
                  <a:srgbClr val="000000"/>
                </a:solidFill>
              </a:rPr>
              <a:pPr>
                <a:defRPr/>
              </a:pPr>
              <a:t>4/26/2020</a:t>
            </a:fld>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EF9EE2E0-782C-4D6E-886E-21D6D68FFCA4}"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7BC4E6A8-E6D7-4B2B-BB07-6B9BB8B9DFFC}" type="datetimeFigureOut">
              <a:rPr lang="en-US">
                <a:solidFill>
                  <a:srgbClr val="000000"/>
                </a:solidFill>
              </a:rPr>
              <a:pPr>
                <a:defRPr/>
              </a:pPr>
              <a:t>4/26/2020</a:t>
            </a:fld>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3C587BB8-EEBC-485D-86B4-664491AFC58C}"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7E8A0F1F-CC44-42E3-9E4F-D1881586B0CB}" type="datetimeFigureOut">
              <a:rPr lang="en-US">
                <a:solidFill>
                  <a:srgbClr val="000000"/>
                </a:solidFill>
              </a:rPr>
              <a:pPr>
                <a:defRPr/>
              </a:pPr>
              <a:t>4/26/2020</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37F0E420-A374-41C6-9F0C-E41460EE3F24}"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479EA225-9663-4068-822E-0D9C865AC8EB}" type="datetimeFigureOut">
              <a:rPr lang="en-US">
                <a:solidFill>
                  <a:srgbClr val="000000"/>
                </a:solidFill>
              </a:rPr>
              <a:pPr>
                <a:defRPr/>
              </a:pPr>
              <a:t>4/26/2020</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2E93BDA3-07AD-4FCC-8983-8FA8875205C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66626A9D-8EA8-4D1E-B9B9-72EC887C8012}" type="datetimeFigureOut">
              <a:rPr lang="en-US">
                <a:solidFill>
                  <a:srgbClr val="000000"/>
                </a:solidFill>
              </a:rPr>
              <a:pPr>
                <a:defRPr/>
              </a:pPr>
              <a:t>4/26/2020</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4634CFEF-AFD2-49CF-BE3E-3ABEBD20D688}"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E7AC03DD-ACBB-48D6-8CD0-D9498E997491}" type="datetimeFigureOut">
              <a:rPr lang="en-US">
                <a:solidFill>
                  <a:srgbClr val="000000"/>
                </a:solidFill>
              </a:rPr>
              <a:pPr>
                <a:defRPr/>
              </a:pPr>
              <a:t>4/26/2020</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2CFED32C-A5BF-4102-BFB4-33F70E07E80D}"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panose="020B0604020202020204" pitchFamily="34" charset="0"/>
              </a:defRPr>
            </a:lvl1pPr>
          </a:lstStyle>
          <a:p>
            <a:fld id="{BD2534FC-6721-4629-BEE1-A866F0977BDB}"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panose="020B0604020202020204" pitchFamily="34" charset="0"/>
              </a:defRPr>
            </a:lvl1pPr>
          </a:lstStyle>
          <a:p>
            <a:fld id="{7EBF9D90-B3C9-4558-8C0A-9C71DEA8A38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Arial" panose="020B0604020202020204" pitchFamily="34" charset="0"/>
              </a:defRPr>
            </a:lvl1pPr>
          </a:lstStyle>
          <a:p>
            <a:fld id="{2048DD43-8508-47AC-A958-47987EE46FDD}"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Arial" panose="020B0604020202020204" pitchFamily="34" charset="0"/>
              </a:defRPr>
            </a:lvl1pPr>
          </a:lstStyle>
          <a:p>
            <a:fld id="{0038F2E8-328C-400D-B64A-25F8DAB855D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fld id="{5D4DAE95-5864-4B20-B976-0243A30702CC}"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solidFill>
                  <a:srgbClr val="000000"/>
                </a:solidFill>
                <a:latin typeface=".VnArial" panose="020B7200000000000000"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solidFill>
                  <a:srgbClr val="000000"/>
                </a:solidFill>
                <a:latin typeface=".VnArial" panose="020B7200000000000000"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a:solidFill>
                  <a:srgbClr val="000000"/>
                </a:solidFill>
                <a:latin typeface=".VnArial" panose="020B7200000000000000" pitchFamily="34" charset="0"/>
              </a:defRPr>
            </a:lvl1pPr>
          </a:lstStyle>
          <a:p>
            <a:fld id="{CBF5EBCE-A299-4C43-AE1A-E1036E15E5B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Arial" panose="020B7200000000000000" pitchFamily="34" charset="0"/>
        </a:defRPr>
      </a:lvl2pPr>
      <a:lvl3pPr algn="ctr" rtl="0" eaLnBrk="0" fontAlgn="base" hangingPunct="0">
        <a:spcBef>
          <a:spcPct val="0"/>
        </a:spcBef>
        <a:spcAft>
          <a:spcPct val="0"/>
        </a:spcAft>
        <a:defRPr sz="4400">
          <a:solidFill>
            <a:schemeClr val="tx2"/>
          </a:solidFill>
          <a:latin typeface=".VnArial" panose="020B7200000000000000" pitchFamily="34" charset="0"/>
        </a:defRPr>
      </a:lvl3pPr>
      <a:lvl4pPr algn="ctr" rtl="0" eaLnBrk="0" fontAlgn="base" hangingPunct="0">
        <a:spcBef>
          <a:spcPct val="0"/>
        </a:spcBef>
        <a:spcAft>
          <a:spcPct val="0"/>
        </a:spcAft>
        <a:defRPr sz="4400">
          <a:solidFill>
            <a:schemeClr val="tx2"/>
          </a:solidFill>
          <a:latin typeface=".VnArial" panose="020B7200000000000000" pitchFamily="34" charset="0"/>
        </a:defRPr>
      </a:lvl4pPr>
      <a:lvl5pPr algn="ctr" rtl="0" eaLnBrk="0" fontAlgn="base" hangingPunct="0">
        <a:spcBef>
          <a:spcPct val="0"/>
        </a:spcBef>
        <a:spcAft>
          <a:spcPct val="0"/>
        </a:spcAft>
        <a:defRPr sz="4400">
          <a:solidFill>
            <a:schemeClr val="tx2"/>
          </a:solidFill>
          <a:latin typeface=".VnArial" panose="020B7200000000000000" pitchFamily="34" charset="0"/>
        </a:defRPr>
      </a:lvl5pPr>
      <a:lvl6pPr marL="457200" algn="ctr" rtl="0" fontAlgn="base">
        <a:spcBef>
          <a:spcPct val="0"/>
        </a:spcBef>
        <a:spcAft>
          <a:spcPct val="0"/>
        </a:spcAft>
        <a:defRPr sz="4400">
          <a:solidFill>
            <a:schemeClr val="tx2"/>
          </a:solidFill>
          <a:latin typeface=".VnArial" panose="020B7200000000000000" pitchFamily="34" charset="0"/>
        </a:defRPr>
      </a:lvl6pPr>
      <a:lvl7pPr marL="914400" algn="ctr" rtl="0" fontAlgn="base">
        <a:spcBef>
          <a:spcPct val="0"/>
        </a:spcBef>
        <a:spcAft>
          <a:spcPct val="0"/>
        </a:spcAft>
        <a:defRPr sz="4400">
          <a:solidFill>
            <a:schemeClr val="tx2"/>
          </a:solidFill>
          <a:latin typeface=".VnArial" panose="020B7200000000000000" pitchFamily="34" charset="0"/>
        </a:defRPr>
      </a:lvl7pPr>
      <a:lvl8pPr marL="1371600" algn="ctr" rtl="0" fontAlgn="base">
        <a:spcBef>
          <a:spcPct val="0"/>
        </a:spcBef>
        <a:spcAft>
          <a:spcPct val="0"/>
        </a:spcAft>
        <a:defRPr sz="4400">
          <a:solidFill>
            <a:schemeClr val="tx2"/>
          </a:solidFill>
          <a:latin typeface=".VnArial" panose="020B7200000000000000" pitchFamily="34" charset="0"/>
        </a:defRPr>
      </a:lvl8pPr>
      <a:lvl9pPr marL="1828800" algn="ctr" rtl="0" fontAlgn="base">
        <a:spcBef>
          <a:spcPct val="0"/>
        </a:spcBef>
        <a:spcAft>
          <a:spcPct val="0"/>
        </a:spcAft>
        <a:defRPr sz="4400">
          <a:solidFill>
            <a:schemeClr val="tx2"/>
          </a:solidFill>
          <a:latin typeface=".VnArial" panose="020B7200000000000000"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4210050 h 4210050"/>
              <a:gd name="connsiteX1-3" fmla="*/ 0 w 3571875"/>
              <a:gd name="connsiteY1-4" fmla="*/ 0 h 4210050"/>
              <a:gd name="connsiteX2-5" fmla="*/ 2028825 w 3571875"/>
              <a:gd name="connsiteY2-6" fmla="*/ 2388394 h 4210050"/>
              <a:gd name="connsiteX3-7" fmla="*/ 3571875 w 3571875"/>
              <a:gd name="connsiteY3-8" fmla="*/ 4210050 h 4210050"/>
              <a:gd name="connsiteX4" fmla="*/ 0 w 3571875"/>
              <a:gd name="connsiteY4" fmla="*/ 4210050 h 4210050"/>
              <a:gd name="connsiteX0-9" fmla="*/ 0 w 3571875"/>
              <a:gd name="connsiteY0-10" fmla="*/ 4210050 h 4210050"/>
              <a:gd name="connsiteX1-11" fmla="*/ 0 w 3571875"/>
              <a:gd name="connsiteY1-12" fmla="*/ 0 h 4210050"/>
              <a:gd name="connsiteX2-13" fmla="*/ 2028825 w 3571875"/>
              <a:gd name="connsiteY2-14" fmla="*/ 2205038 h 4210050"/>
              <a:gd name="connsiteX3-15" fmla="*/ 3571875 w 3571875"/>
              <a:gd name="connsiteY3-16" fmla="*/ 4210050 h 4210050"/>
              <a:gd name="connsiteX4-17" fmla="*/ 0 w 3571875"/>
              <a:gd name="connsiteY4-18" fmla="*/ 4210050 h 4210050"/>
              <a:gd name="connsiteX0-19" fmla="*/ 0 w 3571875"/>
              <a:gd name="connsiteY0-20" fmla="*/ 4210050 h 4210050"/>
              <a:gd name="connsiteX1-21" fmla="*/ 0 w 3571875"/>
              <a:gd name="connsiteY1-22" fmla="*/ 0 h 4210050"/>
              <a:gd name="connsiteX2-23" fmla="*/ 2028825 w 3571875"/>
              <a:gd name="connsiteY2-24" fmla="*/ 2393157 h 4210050"/>
              <a:gd name="connsiteX3-25" fmla="*/ 3571875 w 3571875"/>
              <a:gd name="connsiteY3-26" fmla="*/ 4210050 h 4210050"/>
              <a:gd name="connsiteX4-27" fmla="*/ 0 w 3571875"/>
              <a:gd name="connsiteY4-28" fmla="*/ 4210050 h 4210050"/>
              <a:gd name="connsiteX0-29" fmla="*/ 0 w 3571875"/>
              <a:gd name="connsiteY0-30" fmla="*/ 4210050 h 4210050"/>
              <a:gd name="connsiteX1-31" fmla="*/ 0 w 3571875"/>
              <a:gd name="connsiteY1-32" fmla="*/ 0 h 4210050"/>
              <a:gd name="connsiteX2-33" fmla="*/ 2028825 w 3571875"/>
              <a:gd name="connsiteY2-34" fmla="*/ 2393157 h 4210050"/>
              <a:gd name="connsiteX3-35" fmla="*/ 3571875 w 3571875"/>
              <a:gd name="connsiteY3-36" fmla="*/ 4210050 h 4210050"/>
              <a:gd name="connsiteX4-37" fmla="*/ 0 w 3571875"/>
              <a:gd name="connsiteY4-38" fmla="*/ 4210050 h 4210050"/>
              <a:gd name="connsiteX0-39" fmla="*/ 0 w 3571875"/>
              <a:gd name="connsiteY0-40" fmla="*/ 4210050 h 4210050"/>
              <a:gd name="connsiteX1-41" fmla="*/ 0 w 3571875"/>
              <a:gd name="connsiteY1-42" fmla="*/ 0 h 4210050"/>
              <a:gd name="connsiteX2-43" fmla="*/ 2028825 w 3571875"/>
              <a:gd name="connsiteY2-44" fmla="*/ 2281238 h 4210050"/>
              <a:gd name="connsiteX3-45" fmla="*/ 3571875 w 3571875"/>
              <a:gd name="connsiteY3-46" fmla="*/ 4210050 h 4210050"/>
              <a:gd name="connsiteX4-47" fmla="*/ 0 w 3571875"/>
              <a:gd name="connsiteY4-48" fmla="*/ 4210050 h 4210050"/>
              <a:gd name="connsiteX0-49" fmla="*/ 0 w 3571875"/>
              <a:gd name="connsiteY0-50" fmla="*/ 4210050 h 4210050"/>
              <a:gd name="connsiteX1-51" fmla="*/ 0 w 3571875"/>
              <a:gd name="connsiteY1-52" fmla="*/ 0 h 4210050"/>
              <a:gd name="connsiteX2-53" fmla="*/ 2028825 w 3571875"/>
              <a:gd name="connsiteY2-54" fmla="*/ 2393157 h 4210050"/>
              <a:gd name="connsiteX3-55" fmla="*/ 3571875 w 3571875"/>
              <a:gd name="connsiteY3-56" fmla="*/ 4210050 h 4210050"/>
              <a:gd name="connsiteX4-57" fmla="*/ 0 w 3571875"/>
              <a:gd name="connsiteY4-58" fmla="*/ 4210050 h 4210050"/>
              <a:gd name="connsiteX0-59" fmla="*/ 0 w 3571875"/>
              <a:gd name="connsiteY0-60" fmla="*/ 4210050 h 4210050"/>
              <a:gd name="connsiteX1-61" fmla="*/ 0 w 3571875"/>
              <a:gd name="connsiteY1-62" fmla="*/ 0 h 4210050"/>
              <a:gd name="connsiteX2-63" fmla="*/ 2028825 w 3571875"/>
              <a:gd name="connsiteY2-64" fmla="*/ 2393157 h 4210050"/>
              <a:gd name="connsiteX3-65" fmla="*/ 3571875 w 3571875"/>
              <a:gd name="connsiteY3-66" fmla="*/ 4210050 h 4210050"/>
              <a:gd name="connsiteX4-67" fmla="*/ 0 w 3571875"/>
              <a:gd name="connsiteY4-68" fmla="*/ 4210050 h 4210050"/>
              <a:gd name="connsiteX0-69" fmla="*/ 0 w 3571875"/>
              <a:gd name="connsiteY0-70" fmla="*/ 4210050 h 4210050"/>
              <a:gd name="connsiteX1-71" fmla="*/ 0 w 3571875"/>
              <a:gd name="connsiteY1-72" fmla="*/ 0 h 4210050"/>
              <a:gd name="connsiteX2-73" fmla="*/ 2076450 w 3571875"/>
              <a:gd name="connsiteY2-74" fmla="*/ 2274094 h 4210050"/>
              <a:gd name="connsiteX3-75" fmla="*/ 3571875 w 3571875"/>
              <a:gd name="connsiteY3-76" fmla="*/ 4210050 h 4210050"/>
              <a:gd name="connsiteX4-77" fmla="*/ 0 w 3571875"/>
              <a:gd name="connsiteY4-78" fmla="*/ 4210050 h 4210050"/>
              <a:gd name="connsiteX0-79" fmla="*/ 0 w 3571875"/>
              <a:gd name="connsiteY0-80" fmla="*/ 4210050 h 4210050"/>
              <a:gd name="connsiteX1-81" fmla="*/ 0 w 3571875"/>
              <a:gd name="connsiteY1-82" fmla="*/ 0 h 4210050"/>
              <a:gd name="connsiteX2-83" fmla="*/ 2245519 w 3571875"/>
              <a:gd name="connsiteY2-84" fmla="*/ 2405063 h 4210050"/>
              <a:gd name="connsiteX3-85" fmla="*/ 3571875 w 3571875"/>
              <a:gd name="connsiteY3-86" fmla="*/ 4210050 h 4210050"/>
              <a:gd name="connsiteX4-87" fmla="*/ 0 w 3571875"/>
              <a:gd name="connsiteY4-88" fmla="*/ 4210050 h 4210050"/>
              <a:gd name="connsiteX0-89" fmla="*/ 0 w 3571875"/>
              <a:gd name="connsiteY0-90" fmla="*/ 4210050 h 4210050"/>
              <a:gd name="connsiteX1-91" fmla="*/ 0 w 3571875"/>
              <a:gd name="connsiteY1-92" fmla="*/ 0 h 4210050"/>
              <a:gd name="connsiteX2-93" fmla="*/ 2038350 w 3571875"/>
              <a:gd name="connsiteY2-94" fmla="*/ 2405063 h 4210050"/>
              <a:gd name="connsiteX3-95" fmla="*/ 3571875 w 3571875"/>
              <a:gd name="connsiteY3-96" fmla="*/ 4210050 h 4210050"/>
              <a:gd name="connsiteX4-97" fmla="*/ 0 w 3571875"/>
              <a:gd name="connsiteY4-98" fmla="*/ 4210050 h 4210050"/>
              <a:gd name="connsiteX0-99" fmla="*/ 0 w 3571875"/>
              <a:gd name="connsiteY0-100" fmla="*/ 2433637 h 2433637"/>
              <a:gd name="connsiteX1-101" fmla="*/ 257175 w 3571875"/>
              <a:gd name="connsiteY1-102" fmla="*/ 0 h 2433637"/>
              <a:gd name="connsiteX2-103" fmla="*/ 2038350 w 3571875"/>
              <a:gd name="connsiteY2-104" fmla="*/ 628650 h 2433637"/>
              <a:gd name="connsiteX3-105" fmla="*/ 3571875 w 3571875"/>
              <a:gd name="connsiteY3-106" fmla="*/ 2433637 h 2433637"/>
              <a:gd name="connsiteX4-107" fmla="*/ 0 w 3571875"/>
              <a:gd name="connsiteY4-108" fmla="*/ 2433637 h 2433637"/>
              <a:gd name="connsiteX0-109" fmla="*/ 2382 w 3574257"/>
              <a:gd name="connsiteY0-110" fmla="*/ 1807368 h 1807368"/>
              <a:gd name="connsiteX1-111" fmla="*/ 0 w 3574257"/>
              <a:gd name="connsiteY1-112" fmla="*/ 0 h 1807368"/>
              <a:gd name="connsiteX2-113" fmla="*/ 2040732 w 3574257"/>
              <a:gd name="connsiteY2-114" fmla="*/ 2381 h 1807368"/>
              <a:gd name="connsiteX3-115" fmla="*/ 3574257 w 3574257"/>
              <a:gd name="connsiteY3-116" fmla="*/ 1807368 h 1807368"/>
              <a:gd name="connsiteX4-117" fmla="*/ 2382 w 3574257"/>
              <a:gd name="connsiteY4-118" fmla="*/ 1807368 h 1807368"/>
              <a:gd name="connsiteX0-119" fmla="*/ 2382 w 3574257"/>
              <a:gd name="connsiteY0-120" fmla="*/ 1807368 h 1807368"/>
              <a:gd name="connsiteX1-121" fmla="*/ 0 w 3574257"/>
              <a:gd name="connsiteY1-122" fmla="*/ 0 h 1807368"/>
              <a:gd name="connsiteX2-123" fmla="*/ 1924051 w 3574257"/>
              <a:gd name="connsiteY2-124" fmla="*/ 307181 h 1807368"/>
              <a:gd name="connsiteX3-125" fmla="*/ 3574257 w 3574257"/>
              <a:gd name="connsiteY3-126" fmla="*/ 1807368 h 1807368"/>
              <a:gd name="connsiteX4-127" fmla="*/ 2382 w 3574257"/>
              <a:gd name="connsiteY4-128" fmla="*/ 1807368 h 1807368"/>
              <a:gd name="connsiteX0-129" fmla="*/ 2382 w 3574257"/>
              <a:gd name="connsiteY0-130" fmla="*/ 1809749 h 1809749"/>
              <a:gd name="connsiteX1-131" fmla="*/ 0 w 3574257"/>
              <a:gd name="connsiteY1-132" fmla="*/ 2381 h 1809749"/>
              <a:gd name="connsiteX2-133" fmla="*/ 2038351 w 3574257"/>
              <a:gd name="connsiteY2-134" fmla="*/ 0 h 1809749"/>
              <a:gd name="connsiteX3-135" fmla="*/ 3574257 w 3574257"/>
              <a:gd name="connsiteY3-136" fmla="*/ 1809749 h 1809749"/>
              <a:gd name="connsiteX4-137" fmla="*/ 2382 w 3574257"/>
              <a:gd name="connsiteY4-138" fmla="*/ 1809749 h 1809749"/>
              <a:gd name="connsiteX0-139" fmla="*/ 2382 w 3574257"/>
              <a:gd name="connsiteY0-140" fmla="*/ 1807368 h 1807368"/>
              <a:gd name="connsiteX1-141" fmla="*/ 0 w 3574257"/>
              <a:gd name="connsiteY1-142" fmla="*/ 0 h 1807368"/>
              <a:gd name="connsiteX2-143" fmla="*/ 1640682 w 3574257"/>
              <a:gd name="connsiteY2-144" fmla="*/ 450057 h 1807368"/>
              <a:gd name="connsiteX3-145" fmla="*/ 3574257 w 3574257"/>
              <a:gd name="connsiteY3-146" fmla="*/ 1807368 h 1807368"/>
              <a:gd name="connsiteX4-147" fmla="*/ 2382 w 3574257"/>
              <a:gd name="connsiteY4-148" fmla="*/ 1807368 h 1807368"/>
              <a:gd name="connsiteX0-149" fmla="*/ 2382 w 3574257"/>
              <a:gd name="connsiteY0-150" fmla="*/ 1809749 h 1809749"/>
              <a:gd name="connsiteX1-151" fmla="*/ 0 w 3574257"/>
              <a:gd name="connsiteY1-152" fmla="*/ 2381 h 1809749"/>
              <a:gd name="connsiteX2-153" fmla="*/ 2038351 w 3574257"/>
              <a:gd name="connsiteY2-154" fmla="*/ 0 h 1809749"/>
              <a:gd name="connsiteX3-155" fmla="*/ 3574257 w 3574257"/>
              <a:gd name="connsiteY3-156" fmla="*/ 1809749 h 1809749"/>
              <a:gd name="connsiteX4-157" fmla="*/ 2382 w 3574257"/>
              <a:gd name="connsiteY4-158" fmla="*/ 1809749 h 1809749"/>
              <a:gd name="connsiteX0-159" fmla="*/ 2382 w 3574257"/>
              <a:gd name="connsiteY0-160" fmla="*/ 1807368 h 1807368"/>
              <a:gd name="connsiteX1-161" fmla="*/ 0 w 3574257"/>
              <a:gd name="connsiteY1-162" fmla="*/ 0 h 1807368"/>
              <a:gd name="connsiteX2-163" fmla="*/ 1657351 w 3574257"/>
              <a:gd name="connsiteY2-164" fmla="*/ 230982 h 1807368"/>
              <a:gd name="connsiteX3-165" fmla="*/ 3574257 w 3574257"/>
              <a:gd name="connsiteY3-166" fmla="*/ 1807368 h 1807368"/>
              <a:gd name="connsiteX4-167" fmla="*/ 2382 w 3574257"/>
              <a:gd name="connsiteY4-168" fmla="*/ 1807368 h 1807368"/>
              <a:gd name="connsiteX0-169" fmla="*/ 2382 w 3574257"/>
              <a:gd name="connsiteY0-170" fmla="*/ 1807368 h 1807368"/>
              <a:gd name="connsiteX1-171" fmla="*/ 0 w 3574257"/>
              <a:gd name="connsiteY1-172" fmla="*/ 0 h 1807368"/>
              <a:gd name="connsiteX2-173" fmla="*/ 2040732 w 3574257"/>
              <a:gd name="connsiteY2-174" fmla="*/ 2382 h 1807368"/>
              <a:gd name="connsiteX3-175" fmla="*/ 3574257 w 3574257"/>
              <a:gd name="connsiteY3-176" fmla="*/ 1807368 h 1807368"/>
              <a:gd name="connsiteX4-177" fmla="*/ 2382 w 3574257"/>
              <a:gd name="connsiteY4-178" fmla="*/ 1807368 h 1807368"/>
              <a:gd name="connsiteX0-179" fmla="*/ 2382 w 3574257"/>
              <a:gd name="connsiteY0-180" fmla="*/ 1807368 h 1807368"/>
              <a:gd name="connsiteX1-181" fmla="*/ 0 w 3574257"/>
              <a:gd name="connsiteY1-182" fmla="*/ 0 h 1807368"/>
              <a:gd name="connsiteX2-183" fmla="*/ 1774032 w 3574257"/>
              <a:gd name="connsiteY2-184" fmla="*/ 161925 h 1807368"/>
              <a:gd name="connsiteX3-185" fmla="*/ 3574257 w 3574257"/>
              <a:gd name="connsiteY3-186" fmla="*/ 1807368 h 1807368"/>
              <a:gd name="connsiteX4-187" fmla="*/ 2382 w 3574257"/>
              <a:gd name="connsiteY4-188" fmla="*/ 1807368 h 1807368"/>
              <a:gd name="connsiteX0-189" fmla="*/ 2382 w 3574257"/>
              <a:gd name="connsiteY0-190" fmla="*/ 1807368 h 1807368"/>
              <a:gd name="connsiteX1-191" fmla="*/ 0 w 3574257"/>
              <a:gd name="connsiteY1-192" fmla="*/ 0 h 1807368"/>
              <a:gd name="connsiteX2-193" fmla="*/ 1969294 w 3574257"/>
              <a:gd name="connsiteY2-194" fmla="*/ 21432 h 1807368"/>
              <a:gd name="connsiteX3-195" fmla="*/ 3574257 w 3574257"/>
              <a:gd name="connsiteY3-196" fmla="*/ 1807368 h 1807368"/>
              <a:gd name="connsiteX4-197" fmla="*/ 2382 w 3574257"/>
              <a:gd name="connsiteY4-198" fmla="*/ 1807368 h 1807368"/>
              <a:gd name="connsiteX0-199" fmla="*/ 2382 w 3574257"/>
              <a:gd name="connsiteY0-200" fmla="*/ 1807368 h 1807368"/>
              <a:gd name="connsiteX1-201" fmla="*/ 0 w 3574257"/>
              <a:gd name="connsiteY1-202" fmla="*/ 0 h 1807368"/>
              <a:gd name="connsiteX2-203" fmla="*/ 1819275 w 3574257"/>
              <a:gd name="connsiteY2-204" fmla="*/ 200026 h 1807368"/>
              <a:gd name="connsiteX3-205" fmla="*/ 3574257 w 3574257"/>
              <a:gd name="connsiteY3-206" fmla="*/ 1807368 h 1807368"/>
              <a:gd name="connsiteX4-207" fmla="*/ 2382 w 3574257"/>
              <a:gd name="connsiteY4-208" fmla="*/ 1807368 h 1807368"/>
              <a:gd name="connsiteX0-209" fmla="*/ 2382 w 3574257"/>
              <a:gd name="connsiteY0-210" fmla="*/ 1807368 h 1807368"/>
              <a:gd name="connsiteX1-211" fmla="*/ 0 w 3574257"/>
              <a:gd name="connsiteY1-212" fmla="*/ 0 h 1807368"/>
              <a:gd name="connsiteX2-213" fmla="*/ 2045494 w 3574257"/>
              <a:gd name="connsiteY2-214" fmla="*/ 1 h 1807368"/>
              <a:gd name="connsiteX3-215" fmla="*/ 3574257 w 3574257"/>
              <a:gd name="connsiteY3-216" fmla="*/ 1807368 h 1807368"/>
              <a:gd name="connsiteX4-217" fmla="*/ 2382 w 3574257"/>
              <a:gd name="connsiteY4-218" fmla="*/ 1807368 h 180736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 name="connsiteX0-111" fmla="*/ 0 w 3352800"/>
              <a:gd name="connsiteY0-112" fmla="*/ 2002631 h 2002631"/>
              <a:gd name="connsiteX1-113" fmla="*/ 754045 w 3352800"/>
              <a:gd name="connsiteY1-114" fmla="*/ 1468326 h 2002631"/>
              <a:gd name="connsiteX2-115" fmla="*/ 3352800 w 3352800"/>
              <a:gd name="connsiteY2-116" fmla="*/ 0 h 2002631"/>
              <a:gd name="connsiteX3-117" fmla="*/ 3352800 w 3352800"/>
              <a:gd name="connsiteY3-118" fmla="*/ 2002631 h 2002631"/>
              <a:gd name="connsiteX4-119" fmla="*/ 0 w 3352800"/>
              <a:gd name="connsiteY4-120" fmla="*/ 2002631 h 2002631"/>
              <a:gd name="connsiteX0-121" fmla="*/ 0 w 3352800"/>
              <a:gd name="connsiteY0-122" fmla="*/ 534305 h 534305"/>
              <a:gd name="connsiteX1-123" fmla="*/ 754045 w 3352800"/>
              <a:gd name="connsiteY1-124" fmla="*/ 0 h 534305"/>
              <a:gd name="connsiteX2-125" fmla="*/ 3352800 w 3352800"/>
              <a:gd name="connsiteY2-126" fmla="*/ 7687 h 534305"/>
              <a:gd name="connsiteX3-127" fmla="*/ 3352800 w 3352800"/>
              <a:gd name="connsiteY3-128" fmla="*/ 534305 h 534305"/>
              <a:gd name="connsiteX4-129" fmla="*/ 0 w 3352800"/>
              <a:gd name="connsiteY4-130" fmla="*/ 534305 h 534305"/>
              <a:gd name="connsiteX0-131" fmla="*/ 0 w 3352800"/>
              <a:gd name="connsiteY0-132" fmla="*/ 534305 h 534305"/>
              <a:gd name="connsiteX1-133" fmla="*/ 754045 w 3352800"/>
              <a:gd name="connsiteY1-134" fmla="*/ 0 h 534305"/>
              <a:gd name="connsiteX2-135" fmla="*/ 3352800 w 3352800"/>
              <a:gd name="connsiteY2-136" fmla="*/ 7687 h 534305"/>
              <a:gd name="connsiteX3-137" fmla="*/ 3352800 w 3352800"/>
              <a:gd name="connsiteY3-138" fmla="*/ 534305 h 534305"/>
              <a:gd name="connsiteX4-139" fmla="*/ 0 w 3352800"/>
              <a:gd name="connsiteY4-140" fmla="*/ 534305 h 534305"/>
              <a:gd name="connsiteX0-141" fmla="*/ 0 w 3352800"/>
              <a:gd name="connsiteY0-142" fmla="*/ 526618 h 526618"/>
              <a:gd name="connsiteX1-143" fmla="*/ 980611 w 3352800"/>
              <a:gd name="connsiteY1-144" fmla="*/ 93681 h 526618"/>
              <a:gd name="connsiteX2-145" fmla="*/ 3352800 w 3352800"/>
              <a:gd name="connsiteY2-146" fmla="*/ 0 h 526618"/>
              <a:gd name="connsiteX3-147" fmla="*/ 3352800 w 3352800"/>
              <a:gd name="connsiteY3-148" fmla="*/ 526618 h 526618"/>
              <a:gd name="connsiteX4-149" fmla="*/ 0 w 3352800"/>
              <a:gd name="connsiteY4-150" fmla="*/ 526618 h 526618"/>
              <a:gd name="connsiteX0-151" fmla="*/ 0 w 3352800"/>
              <a:gd name="connsiteY0-152" fmla="*/ 526888 h 526888"/>
              <a:gd name="connsiteX1-153" fmla="*/ 744735 w 3352800"/>
              <a:gd name="connsiteY1-154" fmla="*/ 0 h 526888"/>
              <a:gd name="connsiteX2-155" fmla="*/ 3352800 w 3352800"/>
              <a:gd name="connsiteY2-156" fmla="*/ 270 h 526888"/>
              <a:gd name="connsiteX3-157" fmla="*/ 3352800 w 3352800"/>
              <a:gd name="connsiteY3-158" fmla="*/ 526888 h 526888"/>
              <a:gd name="connsiteX4-159" fmla="*/ 0 w 3352800"/>
              <a:gd name="connsiteY4-160" fmla="*/ 526888 h 526888"/>
              <a:gd name="connsiteX0-161" fmla="*/ 0 w 3352800"/>
              <a:gd name="connsiteY0-162" fmla="*/ 526618 h 526618"/>
              <a:gd name="connsiteX1-163" fmla="*/ 811948 w 3352800"/>
              <a:gd name="connsiteY1-164" fmla="*/ 60921 h 526618"/>
              <a:gd name="connsiteX2-165" fmla="*/ 3352800 w 3352800"/>
              <a:gd name="connsiteY2-166" fmla="*/ 0 h 526618"/>
              <a:gd name="connsiteX3-167" fmla="*/ 3352800 w 3352800"/>
              <a:gd name="connsiteY3-168" fmla="*/ 526618 h 526618"/>
              <a:gd name="connsiteX4-169" fmla="*/ 0 w 3352800"/>
              <a:gd name="connsiteY4-170" fmla="*/ 526618 h 526618"/>
              <a:gd name="connsiteX0-171" fmla="*/ 0 w 3352800"/>
              <a:gd name="connsiteY0-172" fmla="*/ 527584 h 527584"/>
              <a:gd name="connsiteX1-173" fmla="*/ 751718 w 3352800"/>
              <a:gd name="connsiteY1-174" fmla="*/ 0 h 527584"/>
              <a:gd name="connsiteX2-175" fmla="*/ 3352800 w 3352800"/>
              <a:gd name="connsiteY2-176" fmla="*/ 966 h 527584"/>
              <a:gd name="connsiteX3-177" fmla="*/ 3352800 w 3352800"/>
              <a:gd name="connsiteY3-178" fmla="*/ 527584 h 527584"/>
              <a:gd name="connsiteX4-179" fmla="*/ 0 w 3352800"/>
              <a:gd name="connsiteY4-180" fmla="*/ 527584 h 527584"/>
              <a:gd name="connsiteX0-181" fmla="*/ 0 w 3352800"/>
              <a:gd name="connsiteY0-182" fmla="*/ 527584 h 527584"/>
              <a:gd name="connsiteX1-183" fmla="*/ 751718 w 3352800"/>
              <a:gd name="connsiteY1-184" fmla="*/ 0 h 527584"/>
              <a:gd name="connsiteX2-185" fmla="*/ 3241069 w 3352800"/>
              <a:gd name="connsiteY2-186" fmla="*/ 94144 h 527584"/>
              <a:gd name="connsiteX3-187" fmla="*/ 3352800 w 3352800"/>
              <a:gd name="connsiteY3-188" fmla="*/ 527584 h 527584"/>
              <a:gd name="connsiteX4-189" fmla="*/ 0 w 3352800"/>
              <a:gd name="connsiteY4-190" fmla="*/ 527584 h 527584"/>
              <a:gd name="connsiteX0-191" fmla="*/ 0 w 3352800"/>
              <a:gd name="connsiteY0-192" fmla="*/ 527584 h 527584"/>
              <a:gd name="connsiteX1-193" fmla="*/ 751718 w 3352800"/>
              <a:gd name="connsiteY1-194" fmla="*/ 0 h 527584"/>
              <a:gd name="connsiteX2-195" fmla="*/ 3352800 w 3352800"/>
              <a:gd name="connsiteY2-196" fmla="*/ 271 h 527584"/>
              <a:gd name="connsiteX3-197" fmla="*/ 3352800 w 3352800"/>
              <a:gd name="connsiteY3-198" fmla="*/ 527584 h 527584"/>
              <a:gd name="connsiteX4-199" fmla="*/ 0 w 3352800"/>
              <a:gd name="connsiteY4-200" fmla="*/ 527584 h 527584"/>
              <a:gd name="connsiteX0-201" fmla="*/ 0 w 3352800"/>
              <a:gd name="connsiteY0-202" fmla="*/ 527313 h 527313"/>
              <a:gd name="connsiteX1-203" fmla="*/ 900984 w 3352800"/>
              <a:gd name="connsiteY1-204" fmla="*/ 97774 h 527313"/>
              <a:gd name="connsiteX2-205" fmla="*/ 3352800 w 3352800"/>
              <a:gd name="connsiteY2-206" fmla="*/ 0 h 527313"/>
              <a:gd name="connsiteX3-207" fmla="*/ 3352800 w 3352800"/>
              <a:gd name="connsiteY3-208" fmla="*/ 527313 h 527313"/>
              <a:gd name="connsiteX4-209" fmla="*/ 0 w 3352800"/>
              <a:gd name="connsiteY4-210" fmla="*/ 527313 h 527313"/>
              <a:gd name="connsiteX0-211" fmla="*/ 0 w 3352800"/>
              <a:gd name="connsiteY0-212" fmla="*/ 527584 h 527584"/>
              <a:gd name="connsiteX1-213" fmla="*/ 748227 w 3352800"/>
              <a:gd name="connsiteY1-214" fmla="*/ 0 h 527584"/>
              <a:gd name="connsiteX2-215" fmla="*/ 3352800 w 3352800"/>
              <a:gd name="connsiteY2-216" fmla="*/ 271 h 527584"/>
              <a:gd name="connsiteX3-217" fmla="*/ 3352800 w 3352800"/>
              <a:gd name="connsiteY3-218" fmla="*/ 527584 h 527584"/>
              <a:gd name="connsiteX4-219" fmla="*/ 0 w 3352800"/>
              <a:gd name="connsiteY4-220" fmla="*/ 527584 h 527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2053"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eaLnBrk="1" hangingPunct="1">
              <a:defRPr sz="1200">
                <a:solidFill>
                  <a:srgbClr val="FFFFFF"/>
                </a:solidFill>
                <a:latin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eaLnBrk="1" hangingPunct="1">
              <a:defRPr sz="1000" cap="all" spc="200" baseline="0">
                <a:solidFill>
                  <a:srgbClr val="FFFFFF"/>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normAutofit/>
          </a:bodyPr>
          <a:lstStyle>
            <a:lvl1pPr algn="ctr" eaLnBrk="1" hangingPunct="1">
              <a:defRPr sz="1600">
                <a:solidFill>
                  <a:srgbClr val="FFFFFF"/>
                </a:solidFill>
              </a:defRPr>
            </a:lvl1pPr>
          </a:lstStyle>
          <a:p>
            <a:fld id="{FF1AA360-C2AB-4DD6-A7F9-73619067C7E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anose="020B0603020102020204" pitchFamily="34" charset="0"/>
        </a:defRPr>
      </a:lvl2pPr>
      <a:lvl3pPr algn="l" rtl="0" eaLnBrk="0" fontAlgn="base" hangingPunct="0">
        <a:spcBef>
          <a:spcPct val="0"/>
        </a:spcBef>
        <a:spcAft>
          <a:spcPct val="0"/>
        </a:spcAft>
        <a:defRPr sz="2800">
          <a:solidFill>
            <a:schemeClr val="tx1"/>
          </a:solidFill>
          <a:latin typeface="Franklin Gothic Medium" panose="020B0603020102020204" pitchFamily="34" charset="0"/>
        </a:defRPr>
      </a:lvl3pPr>
      <a:lvl4pPr algn="l" rtl="0" eaLnBrk="0" fontAlgn="base" hangingPunct="0">
        <a:spcBef>
          <a:spcPct val="0"/>
        </a:spcBef>
        <a:spcAft>
          <a:spcPct val="0"/>
        </a:spcAft>
        <a:defRPr sz="2800">
          <a:solidFill>
            <a:schemeClr val="tx1"/>
          </a:solidFill>
          <a:latin typeface="Franklin Gothic Medium" panose="020B0603020102020204" pitchFamily="34" charset="0"/>
        </a:defRPr>
      </a:lvl4pPr>
      <a:lvl5pPr algn="l" rtl="0" eaLnBrk="0" fontAlgn="base" hangingPunct="0">
        <a:spcBef>
          <a:spcPct val="0"/>
        </a:spcBef>
        <a:spcAft>
          <a:spcPct val="0"/>
        </a:spcAft>
        <a:defRPr sz="2800">
          <a:solidFill>
            <a:schemeClr val="tx1"/>
          </a:solidFill>
          <a:latin typeface="Franklin Gothic Medium" panose="020B0603020102020204" pitchFamily="34" charset="0"/>
        </a:defRPr>
      </a:lvl5pPr>
      <a:lvl6pPr marL="457200" algn="l" rtl="0" fontAlgn="base">
        <a:spcBef>
          <a:spcPct val="0"/>
        </a:spcBef>
        <a:spcAft>
          <a:spcPct val="0"/>
        </a:spcAft>
        <a:defRPr sz="2800">
          <a:solidFill>
            <a:schemeClr val="tx1"/>
          </a:solidFill>
          <a:latin typeface="Franklin Gothic Medium" panose="020B0603020102020204" pitchFamily="34" charset="0"/>
        </a:defRPr>
      </a:lvl6pPr>
      <a:lvl7pPr marL="914400" algn="l" rtl="0" fontAlgn="base">
        <a:spcBef>
          <a:spcPct val="0"/>
        </a:spcBef>
        <a:spcAft>
          <a:spcPct val="0"/>
        </a:spcAft>
        <a:defRPr sz="2800">
          <a:solidFill>
            <a:schemeClr val="tx1"/>
          </a:solidFill>
          <a:latin typeface="Franklin Gothic Medium" panose="020B0603020102020204" pitchFamily="34" charset="0"/>
        </a:defRPr>
      </a:lvl7pPr>
      <a:lvl8pPr marL="1371600" algn="l" rtl="0" fontAlgn="base">
        <a:spcBef>
          <a:spcPct val="0"/>
        </a:spcBef>
        <a:spcAft>
          <a:spcPct val="0"/>
        </a:spcAft>
        <a:defRPr sz="2800">
          <a:solidFill>
            <a:schemeClr val="tx1"/>
          </a:solidFill>
          <a:latin typeface="Franklin Gothic Medium" panose="020B0603020102020204" pitchFamily="34" charset="0"/>
        </a:defRPr>
      </a:lvl8pPr>
      <a:lvl9pPr marL="1828800" algn="l" rtl="0" fontAlgn="base">
        <a:spcBef>
          <a:spcPct val="0"/>
        </a:spcBef>
        <a:spcAft>
          <a:spcPct val="0"/>
        </a:spcAft>
        <a:defRPr sz="2800">
          <a:solidFill>
            <a:schemeClr val="tx1"/>
          </a:solidFill>
          <a:latin typeface="Franklin Gothic Medium" panose="020B0603020102020204" pitchFamily="34" charset="0"/>
        </a:defRPr>
      </a:lvl9pPr>
    </p:titleStyle>
    <p:bodyStyle>
      <a:lvl1pPr marL="342900" indent="-342900" algn="l" rtl="0" eaLnBrk="0" fontAlgn="base" hangingPunct="0">
        <a:spcBef>
          <a:spcPts val="800"/>
        </a:spcBef>
        <a:spcAft>
          <a:spcPct val="0"/>
        </a:spcAft>
        <a:buFont typeface="Arial" panose="020B0604020202020204" pitchFamily="34" charset="0"/>
        <a:buChar char="•"/>
        <a:defRPr sz="1600" b="1" kern="1200">
          <a:solidFill>
            <a:schemeClr val="tx1"/>
          </a:solidFill>
          <a:latin typeface="+mn-lt"/>
          <a:ea typeface="+mn-ea"/>
          <a:cs typeface="+mn-cs"/>
        </a:defRPr>
      </a:lvl1pPr>
      <a:lvl2pPr marL="173355" indent="-173355"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2pPr>
      <a:lvl3pPr marL="401955" indent="-163830"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630555" indent="-163830"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859155" indent="-173355"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366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cs typeface="+mn-cs"/>
              </a:defRPr>
            </a:lvl1pPr>
          </a:lstStyle>
          <a:p>
            <a:pPr>
              <a:defRPr/>
            </a:pPr>
            <a:fld id="{4C23CC6A-A2D7-443B-A3A3-25C938D09101}" type="datetimeFigureOut">
              <a:rPr lang="en-US"/>
              <a:pPr>
                <a:defRPr/>
              </a:pPr>
              <a:t>4/26/2020</a:t>
            </a:fld>
            <a:endParaRPr lang="en-US"/>
          </a:p>
        </p:txBody>
      </p:sp>
      <p:sp>
        <p:nvSpPr>
          <p:cNvPr id="11366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mn-cs"/>
              </a:defRPr>
            </a:lvl1pPr>
          </a:lstStyle>
          <a:p>
            <a:pPr>
              <a:defRPr/>
            </a:pPr>
            <a:endParaRPr lang="en-US"/>
          </a:p>
        </p:txBody>
      </p:sp>
      <p:sp>
        <p:nvSpPr>
          <p:cNvPr id="11367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fld id="{BBAE2E4C-861D-44F3-A25D-00EA94ED313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4099"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Date Placeholder 4"/>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hangingPunct="1">
              <a:defRPr sz="1100" b="1">
                <a:solidFill>
                  <a:schemeClr val="tx1">
                    <a:lumMod val="50000"/>
                    <a:lumOff val="50000"/>
                  </a:schemeClr>
                </a:solidFill>
                <a:latin typeface="Arial" panose="020B0604020202020204" pitchFamily="34" charset="0"/>
              </a:defRPr>
            </a:lvl1pPr>
          </a:lstStyle>
          <a:p>
            <a:pPr>
              <a:defRPr/>
            </a:pPr>
            <a:endParaRPr lang="en-US"/>
          </a:p>
        </p:txBody>
      </p:sp>
      <p:sp>
        <p:nvSpPr>
          <p:cNvPr id="16" name="Footer Placeholder 5"/>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eaLnBrk="1" hangingPunct="1">
              <a:defRPr sz="1100" b="1">
                <a:solidFill>
                  <a:schemeClr val="tx1">
                    <a:lumMod val="50000"/>
                    <a:lumOff val="50000"/>
                  </a:schemeClr>
                </a:solidFill>
                <a:latin typeface="Arial" panose="020B0604020202020204" pitchFamily="34" charset="0"/>
              </a:defRPr>
            </a:lvl1pPr>
          </a:lstStyle>
          <a:p>
            <a:pPr>
              <a:defRPr/>
            </a:pPr>
            <a:endParaRPr lang="en-US"/>
          </a:p>
        </p:txBody>
      </p:sp>
      <p:sp>
        <p:nvSpPr>
          <p:cNvPr id="17" name="Slide Number Placeholder 6"/>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lstStyle>
            <a:lvl1pPr algn="ctr" eaLnBrk="1" hangingPunct="1">
              <a:defRPr sz="1200" b="1">
                <a:solidFill>
                  <a:srgbClr val="7F7F7F"/>
                </a:solidFill>
              </a:defRPr>
            </a:lvl1pPr>
          </a:lstStyle>
          <a:p>
            <a:fld id="{2105996E-41A2-4FA8-B2C6-FCA00F563CE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panose="020B0604020202020204" pitchFamily="34" charset="0"/>
          <a:ea typeface="+mj-ea"/>
          <a:cs typeface="+mj-cs"/>
        </a:defRPr>
      </a:lvl1pPr>
      <a:lvl2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Arial" panose="020B0604020202020204" pitchFamily="34" charset="0"/>
        </a:defRPr>
      </a:lvl2pPr>
      <a:lvl3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Arial" panose="020B0604020202020204" pitchFamily="34" charset="0"/>
        </a:defRPr>
      </a:lvl3pPr>
      <a:lvl4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Arial" panose="020B0604020202020204" pitchFamily="34" charset="0"/>
        </a:defRPr>
      </a:lvl4pPr>
      <a:lvl5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Arial" panose="020B0604020202020204" pitchFamily="34" charset="0"/>
          <a:ea typeface="+mn-ea"/>
          <a:cs typeface="+mn-cs"/>
        </a:defRPr>
      </a:lvl1pPr>
      <a:lvl2pPr marL="548005" indent="-182880"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Arial" panose="020B0604020202020204" pitchFamily="34" charset="0"/>
          <a:ea typeface="+mn-ea"/>
          <a:cs typeface="+mn-cs"/>
        </a:defRPr>
      </a:lvl2pPr>
      <a:lvl3pPr marL="822325" indent="-182880" algn="l" rtl="0" eaLnBrk="0" fontAlgn="base" hangingPunct="0">
        <a:spcBef>
          <a:spcPct val="20000"/>
        </a:spcBef>
        <a:spcAft>
          <a:spcPts val="300"/>
        </a:spcAft>
        <a:buClr>
          <a:srgbClr val="C3260C"/>
        </a:buClr>
        <a:buSzPct val="130000"/>
        <a:buFont typeface="Georgia" panose="02040502050405020303" pitchFamily="18" charset="0"/>
        <a:buChar char="*"/>
        <a:defRPr sz="2400" kern="1200">
          <a:solidFill>
            <a:srgbClr val="404040"/>
          </a:solidFill>
          <a:latin typeface="Arial" panose="020B0604020202020204" pitchFamily="34" charset="0"/>
          <a:ea typeface="+mn-ea"/>
          <a:cs typeface="+mn-cs"/>
        </a:defRPr>
      </a:lvl3pPr>
      <a:lvl4pPr marL="1097280" indent="-182880"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Arial" panose="020B0604020202020204" pitchFamily="34" charset="0"/>
          <a:ea typeface="+mn-ea"/>
          <a:cs typeface="+mn-cs"/>
        </a:defRPr>
      </a:lvl4pPr>
      <a:lvl5pPr marL="1389380" indent="-182880"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Arial" panose="020B0604020202020204" pitchFamily="34" charset="0"/>
          <a:ea typeface="+mn-ea"/>
          <a:cs typeface="+mn-cs"/>
        </a:defRPr>
      </a:lvl5pPr>
      <a:lvl6pPr marL="166433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8pPr>
      <a:lvl9pPr marL="258762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5123"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4"/>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eaLnBrk="1" hangingPunct="1">
              <a:defRPr sz="1200">
                <a:solidFill>
                  <a:srgbClr val="FFFFFF"/>
                </a:solidFill>
                <a:latin typeface="Arial" panose="020B0604020202020204" pitchFamily="34" charset="0"/>
              </a:defRPr>
            </a:lvl1pPr>
          </a:lstStyle>
          <a:p>
            <a:pPr>
              <a:defRPr/>
            </a:pPr>
            <a:endParaRPr lang="en-US"/>
          </a:p>
        </p:txBody>
      </p:sp>
      <p:sp>
        <p:nvSpPr>
          <p:cNvPr id="12" name="Footer Placeholder 5"/>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eaLnBrk="1" hangingPunct="1">
              <a:defRPr sz="1000" cap="all" spc="200">
                <a:solidFill>
                  <a:srgbClr val="FFFFFF"/>
                </a:solidFill>
                <a:latin typeface="Arial" panose="020B0604020202020204" pitchFamily="34" charset="0"/>
              </a:defRPr>
            </a:lvl1pPr>
          </a:lstStyle>
          <a:p>
            <a:pPr>
              <a:defRPr/>
            </a:pPr>
            <a:endParaRPr lang="en-US"/>
          </a:p>
        </p:txBody>
      </p:sp>
      <p:sp>
        <p:nvSpPr>
          <p:cNvPr id="13" name="Slide Number Placeholder 6"/>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normAutofit/>
          </a:bodyPr>
          <a:lstStyle>
            <a:lvl1pPr algn="ctr" eaLnBrk="1" hangingPunct="1">
              <a:defRPr sz="1600">
                <a:solidFill>
                  <a:srgbClr val="FFFFFF"/>
                </a:solidFill>
              </a:defRPr>
            </a:lvl1pPr>
          </a:lstStyle>
          <a:p>
            <a:fld id="{7446C411-E710-4932-AB41-A0D9A8064ED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rtl="0" eaLnBrk="0" fontAlgn="base" hangingPunct="0">
        <a:spcBef>
          <a:spcPct val="0"/>
        </a:spcBef>
        <a:spcAft>
          <a:spcPct val="0"/>
        </a:spcAft>
        <a:defRPr sz="2800" kern="1200" cap="all">
          <a:solidFill>
            <a:schemeClr val="tx1"/>
          </a:solidFill>
          <a:latin typeface="Arial" panose="020B0604020202020204" pitchFamily="34" charset="0"/>
          <a:ea typeface="+mj-ea"/>
          <a:cs typeface="+mj-cs"/>
        </a:defRPr>
      </a:lvl1pPr>
      <a:lvl2pPr algn="l" rtl="0" eaLnBrk="0" fontAlgn="base" hangingPunct="0">
        <a:spcBef>
          <a:spcPct val="0"/>
        </a:spcBef>
        <a:spcAft>
          <a:spcPct val="0"/>
        </a:spcAft>
        <a:defRPr sz="2800">
          <a:solidFill>
            <a:schemeClr val="tx1"/>
          </a:solidFill>
          <a:latin typeface="Arial" panose="020B0604020202020204" pitchFamily="34" charset="0"/>
        </a:defRPr>
      </a:lvl2pPr>
      <a:lvl3pPr algn="l" rtl="0" eaLnBrk="0" fontAlgn="base" hangingPunct="0">
        <a:spcBef>
          <a:spcPct val="0"/>
        </a:spcBef>
        <a:spcAft>
          <a:spcPct val="0"/>
        </a:spcAft>
        <a:defRPr sz="2800">
          <a:solidFill>
            <a:schemeClr val="tx1"/>
          </a:solidFill>
          <a:latin typeface="Arial" panose="020B0604020202020204" pitchFamily="34" charset="0"/>
        </a:defRPr>
      </a:lvl3pPr>
      <a:lvl4pPr algn="l" rtl="0" eaLnBrk="0" fontAlgn="base" hangingPunct="0">
        <a:spcBef>
          <a:spcPct val="0"/>
        </a:spcBef>
        <a:spcAft>
          <a:spcPct val="0"/>
        </a:spcAft>
        <a:defRPr sz="2800">
          <a:solidFill>
            <a:schemeClr val="tx1"/>
          </a:solidFill>
          <a:latin typeface="Arial" panose="020B0604020202020204" pitchFamily="34" charset="0"/>
        </a:defRPr>
      </a:lvl4pPr>
      <a:lvl5pPr algn="l" rtl="0" eaLnBrk="0" fontAlgn="base" hangingPunct="0">
        <a:spcBef>
          <a:spcPct val="0"/>
        </a:spcBef>
        <a:spcAft>
          <a:spcPct val="0"/>
        </a:spcAft>
        <a:defRPr sz="2800">
          <a:solidFill>
            <a:schemeClr val="tx1"/>
          </a:solidFill>
          <a:latin typeface="Arial" panose="020B0604020202020204" pitchFamily="34" charset="0"/>
        </a:defRPr>
      </a:lvl5pPr>
      <a:lvl6pPr marL="457200" algn="l" rtl="0" fontAlgn="base">
        <a:spcBef>
          <a:spcPct val="0"/>
        </a:spcBef>
        <a:spcAft>
          <a:spcPct val="0"/>
        </a:spcAft>
        <a:defRPr sz="2800">
          <a:solidFill>
            <a:schemeClr val="tx1"/>
          </a:solidFill>
          <a:latin typeface="Franklin Gothic Medium" panose="020B0603020102020204" pitchFamily="34" charset="0"/>
        </a:defRPr>
      </a:lvl6pPr>
      <a:lvl7pPr marL="914400" algn="l" rtl="0" fontAlgn="base">
        <a:spcBef>
          <a:spcPct val="0"/>
        </a:spcBef>
        <a:spcAft>
          <a:spcPct val="0"/>
        </a:spcAft>
        <a:defRPr sz="2800">
          <a:solidFill>
            <a:schemeClr val="tx1"/>
          </a:solidFill>
          <a:latin typeface="Franklin Gothic Medium" panose="020B0603020102020204" pitchFamily="34" charset="0"/>
        </a:defRPr>
      </a:lvl7pPr>
      <a:lvl8pPr marL="1371600" algn="l" rtl="0" fontAlgn="base">
        <a:spcBef>
          <a:spcPct val="0"/>
        </a:spcBef>
        <a:spcAft>
          <a:spcPct val="0"/>
        </a:spcAft>
        <a:defRPr sz="2800">
          <a:solidFill>
            <a:schemeClr val="tx1"/>
          </a:solidFill>
          <a:latin typeface="Franklin Gothic Medium" panose="020B0603020102020204" pitchFamily="34" charset="0"/>
        </a:defRPr>
      </a:lvl8pPr>
      <a:lvl9pPr marL="1828800" algn="l" rtl="0" fontAlgn="base">
        <a:spcBef>
          <a:spcPct val="0"/>
        </a:spcBef>
        <a:spcAft>
          <a:spcPct val="0"/>
        </a:spcAft>
        <a:defRPr sz="2800">
          <a:solidFill>
            <a:schemeClr val="tx1"/>
          </a:solidFill>
          <a:latin typeface="Franklin Gothic Medium" panose="020B0603020102020204" pitchFamily="34" charset="0"/>
        </a:defRPr>
      </a:lvl9pPr>
    </p:titleStyle>
    <p:bodyStyle>
      <a:lvl1pPr marL="342900" indent="-342900" algn="l" rtl="0" eaLnBrk="0" fontAlgn="base" hangingPunct="0">
        <a:spcBef>
          <a:spcPts val="800"/>
        </a:spcBef>
        <a:spcAft>
          <a:spcPct val="0"/>
        </a:spcAft>
        <a:buFont typeface="Arial" panose="020B0604020202020204" pitchFamily="34" charset="0"/>
        <a:buChar char="•"/>
        <a:defRPr sz="1600" b="1" kern="1200">
          <a:solidFill>
            <a:schemeClr val="tx1"/>
          </a:solidFill>
          <a:latin typeface="Arial" panose="020B0604020202020204" pitchFamily="34" charset="0"/>
          <a:ea typeface="+mn-ea"/>
          <a:cs typeface="+mn-cs"/>
        </a:defRPr>
      </a:lvl1pPr>
      <a:lvl2pPr marL="173355" indent="-173355"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Arial" panose="020B0604020202020204" pitchFamily="34" charset="0"/>
          <a:ea typeface="+mn-ea"/>
          <a:cs typeface="+mn-cs"/>
        </a:defRPr>
      </a:lvl2pPr>
      <a:lvl3pPr marL="401955" indent="-163830"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Arial" panose="020B0604020202020204" pitchFamily="34" charset="0"/>
          <a:ea typeface="+mn-ea"/>
          <a:cs typeface="+mn-cs"/>
        </a:defRPr>
      </a:lvl3pPr>
      <a:lvl4pPr marL="630555" indent="-163830"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Arial" panose="020B0604020202020204" pitchFamily="34" charset="0"/>
          <a:ea typeface="+mn-ea"/>
          <a:cs typeface="+mn-cs"/>
        </a:defRPr>
      </a:lvl4pPr>
      <a:lvl5pPr marL="859155" indent="-173355"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Arial" panose="020B0604020202020204" pitchFamily="34" charset="0"/>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366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cs typeface="+mn-cs"/>
              </a:defRPr>
            </a:lvl1pPr>
          </a:lstStyle>
          <a:p>
            <a:pPr>
              <a:defRPr/>
            </a:pPr>
            <a:fld id="{4C23CC6A-A2D7-443B-A3A3-25C938D09101}" type="datetimeFigureOut">
              <a:rPr lang="en-US">
                <a:solidFill>
                  <a:srgbClr val="000000"/>
                </a:solidFill>
              </a:rPr>
              <a:pPr>
                <a:defRPr/>
              </a:pPr>
              <a:t>4/26/2020</a:t>
            </a:fld>
            <a:endParaRPr lang="en-US">
              <a:solidFill>
                <a:srgbClr val="000000"/>
              </a:solidFill>
            </a:endParaRPr>
          </a:p>
        </p:txBody>
      </p:sp>
      <p:sp>
        <p:nvSpPr>
          <p:cNvPr id="11366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mn-cs"/>
              </a:defRPr>
            </a:lvl1pPr>
          </a:lstStyle>
          <a:p>
            <a:pPr>
              <a:defRPr/>
            </a:pPr>
            <a:endParaRPr lang="en-US">
              <a:solidFill>
                <a:srgbClr val="000000"/>
              </a:solidFill>
            </a:endParaRPr>
          </a:p>
        </p:txBody>
      </p:sp>
      <p:sp>
        <p:nvSpPr>
          <p:cNvPr id="11367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fld id="{BBAE2E4C-861D-44F3-A25D-00EA94ED3137}" type="slidenum">
              <a:rPr lang="en-US" altLang="en-US">
                <a:solidFill>
                  <a:srgbClr val="000000"/>
                </a:solidFill>
              </a: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gif"/><Relationship Id="rId18" Type="http://schemas.openxmlformats.org/officeDocument/2006/relationships/image" Target="../media/image20.gif"/><Relationship Id="rId3" Type="http://schemas.openxmlformats.org/officeDocument/2006/relationships/notesSlide" Target="../notesSlides/notesSlide1.xml"/><Relationship Id="rId7" Type="http://schemas.openxmlformats.org/officeDocument/2006/relationships/image" Target="../media/image9.gif"/><Relationship Id="rId12" Type="http://schemas.openxmlformats.org/officeDocument/2006/relationships/image" Target="../media/image14.gif"/><Relationship Id="rId17" Type="http://schemas.openxmlformats.org/officeDocument/2006/relationships/image" Target="../media/image19.gif"/><Relationship Id="rId2" Type="http://schemas.openxmlformats.org/officeDocument/2006/relationships/slideLayout" Target="../slideLayouts/slideLayout27.xml"/><Relationship Id="rId16" Type="http://schemas.openxmlformats.org/officeDocument/2006/relationships/image" Target="../media/image18.gif"/><Relationship Id="rId20" Type="http://schemas.openxmlformats.org/officeDocument/2006/relationships/image" Target="../media/image21.png"/><Relationship Id="rId1" Type="http://schemas.openxmlformats.org/officeDocument/2006/relationships/audio" Target="../media/media1.mp3"/><Relationship Id="rId6" Type="http://schemas.openxmlformats.org/officeDocument/2006/relationships/image" Target="../media/image8.gif"/><Relationship Id="rId11" Type="http://schemas.openxmlformats.org/officeDocument/2006/relationships/image" Target="../media/image13.gif"/><Relationship Id="rId5" Type="http://schemas.openxmlformats.org/officeDocument/2006/relationships/hyperlink" Target="http://www.taochu.com/" TargetMode="External"/><Relationship Id="rId15" Type="http://schemas.openxmlformats.org/officeDocument/2006/relationships/image" Target="../media/image17.wmf"/><Relationship Id="rId10" Type="http://schemas.openxmlformats.org/officeDocument/2006/relationships/image" Target="../media/image12.gif"/><Relationship Id="rId19" Type="http://schemas.microsoft.com/office/2007/relationships/media" Target="../media/media1.mp3"/><Relationship Id="rId4" Type="http://schemas.openxmlformats.org/officeDocument/2006/relationships/image" Target="../media/image7.gif"/><Relationship Id="rId9" Type="http://schemas.openxmlformats.org/officeDocument/2006/relationships/image" Target="../media/image11.gif"/><Relationship Id="rId14" Type="http://schemas.openxmlformats.org/officeDocument/2006/relationships/image" Target="../media/image16.wmf"/></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77327" y="1600200"/>
            <a:ext cx="8530590" cy="1783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4400" b="1" dirty="0" err="1">
                <a:solidFill>
                  <a:srgbClr val="FF0000"/>
                </a:solidFill>
                <a:latin typeface="Times New Roman" panose="02020603050405020304" pitchFamily="18" charset="0"/>
                <a:cs typeface="Times New Roman" panose="02020603050405020304" pitchFamily="18" charset="0"/>
              </a:rPr>
              <a:t>Toán</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lớp</a:t>
            </a:r>
            <a:r>
              <a:rPr lang="en-US" altLang="en-US" sz="4400" b="1" dirty="0">
                <a:solidFill>
                  <a:srgbClr val="FF0000"/>
                </a:solidFill>
                <a:latin typeface="Times New Roman" panose="02020603050405020304" pitchFamily="18" charset="0"/>
                <a:cs typeface="Times New Roman" panose="02020603050405020304" pitchFamily="18" charset="0"/>
              </a:rPr>
              <a:t> 5</a:t>
            </a:r>
          </a:p>
          <a:p>
            <a:pPr algn="ctr">
              <a:spcBef>
                <a:spcPct val="50000"/>
              </a:spcBef>
              <a:buFontTx/>
              <a:buNone/>
            </a:pPr>
            <a:r>
              <a:rPr lang="en-US" altLang="en-US" sz="4400" b="1" dirty="0">
                <a:solidFill>
                  <a:srgbClr val="FF0000"/>
                </a:solidFill>
                <a:latin typeface="Times New Roman" panose="02020603050405020304" pitchFamily="18" charset="0"/>
                <a:cs typeface="Times New Roman" panose="02020603050405020304" pitchFamily="18" charset="0"/>
              </a:rPr>
              <a:t>Chia </a:t>
            </a:r>
            <a:r>
              <a:rPr lang="en-US" altLang="en-US" sz="4400" b="1" dirty="0" err="1">
                <a:solidFill>
                  <a:srgbClr val="FF0000"/>
                </a:solidFill>
                <a:latin typeface="Times New Roman" panose="02020603050405020304" pitchFamily="18" charset="0"/>
                <a:cs typeface="Times New Roman" panose="02020603050405020304" pitchFamily="18" charset="0"/>
              </a:rPr>
              <a:t>số</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đo</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thời</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gian</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cho</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một</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số</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47800" y="533400"/>
            <a:ext cx="7010400" cy="584775"/>
          </a:xfrm>
          <a:prstGeom prst="rect">
            <a:avLst/>
          </a:prstGeom>
          <a:noFill/>
        </p:spPr>
        <p:txBody>
          <a:bodyPr wrap="square" rtlCol="0">
            <a:spAutoFit/>
          </a:bodyPr>
          <a:lstStyle/>
          <a:p>
            <a:r>
              <a:rPr lang="en-US" sz="3200" dirty="0" err="1" smtClean="0"/>
              <a:t>Thứ</a:t>
            </a:r>
            <a:r>
              <a:rPr lang="en-US" sz="3200" dirty="0" smtClean="0"/>
              <a:t> </a:t>
            </a:r>
            <a:r>
              <a:rPr lang="en-US" sz="3200" dirty="0" err="1" smtClean="0"/>
              <a:t>hai</a:t>
            </a:r>
            <a:r>
              <a:rPr lang="en-US" sz="3200" dirty="0" smtClean="0"/>
              <a:t>, </a:t>
            </a:r>
            <a:r>
              <a:rPr lang="en-US" sz="3200" dirty="0" err="1" smtClean="0"/>
              <a:t>ngày</a:t>
            </a:r>
            <a:r>
              <a:rPr lang="en-US" sz="3200" dirty="0" smtClean="0"/>
              <a:t> 27 </a:t>
            </a:r>
            <a:r>
              <a:rPr lang="en-US" sz="3200" dirty="0" err="1" smtClean="0"/>
              <a:t>tháng</a:t>
            </a:r>
            <a:r>
              <a:rPr lang="en-US" sz="3200" dirty="0" smtClean="0"/>
              <a:t> 4 </a:t>
            </a:r>
            <a:r>
              <a:rPr lang="en-US" sz="3200" dirty="0" err="1" smtClean="0"/>
              <a:t>năm</a:t>
            </a:r>
            <a:r>
              <a:rPr lang="en-US" sz="3200" dirty="0" smtClean="0"/>
              <a:t> 2020</a:t>
            </a:r>
            <a:endParaRPr lang="en-US" sz="3200" dirty="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0" y="4572000"/>
            <a:ext cx="838200" cy="519113"/>
          </a:xfrm>
          <a:prstGeom prst="rect">
            <a:avLst/>
          </a:prstGeom>
          <a:noFill/>
          <a:ln w="9525">
            <a:noFill/>
            <a:miter lim="800000"/>
          </a:ln>
        </p:spPr>
        <p:txBody>
          <a:bodyPr>
            <a:spAutoFit/>
          </a:bodyPr>
          <a:lstStyle/>
          <a:p>
            <a:pPr>
              <a:spcBef>
                <a:spcPct val="50000"/>
              </a:spcBef>
            </a:pPr>
            <a:r>
              <a:rPr lang="en-US" sz="2800"/>
              <a:t>  </a:t>
            </a:r>
          </a:p>
        </p:txBody>
      </p:sp>
      <p:sp>
        <p:nvSpPr>
          <p:cNvPr id="11267" name="Text Box 3"/>
          <p:cNvSpPr txBox="1">
            <a:spLocks noChangeArrowheads="1"/>
          </p:cNvSpPr>
          <p:nvPr/>
        </p:nvSpPr>
        <p:spPr bwMode="auto">
          <a:xfrm>
            <a:off x="0" y="0"/>
            <a:ext cx="4114800" cy="519113"/>
          </a:xfrm>
          <a:prstGeom prst="rect">
            <a:avLst/>
          </a:prstGeom>
          <a:noFill/>
          <a:ln w="9525">
            <a:noFill/>
            <a:miter lim="800000"/>
          </a:ln>
        </p:spPr>
        <p:txBody>
          <a:bodyPr>
            <a:spAutoFit/>
          </a:bodyPr>
          <a:lstStyle/>
          <a:p>
            <a:pPr>
              <a:spcBef>
                <a:spcPct val="50000"/>
              </a:spcBef>
            </a:pPr>
            <a:r>
              <a:rPr lang="en-US" sz="2800" u="sng">
                <a:solidFill>
                  <a:srgbClr val="FF0000"/>
                </a:solidFill>
              </a:rPr>
              <a:t>Luyện tập</a:t>
            </a:r>
            <a:r>
              <a:rPr lang="en-US" sz="2800">
                <a:solidFill>
                  <a:srgbClr val="FF0000"/>
                </a:solidFill>
              </a:rPr>
              <a:t> :</a:t>
            </a:r>
          </a:p>
        </p:txBody>
      </p:sp>
      <p:sp>
        <p:nvSpPr>
          <p:cNvPr id="11268" name="Text Box 4"/>
          <p:cNvSpPr txBox="1">
            <a:spLocks noChangeArrowheads="1"/>
          </p:cNvSpPr>
          <p:nvPr/>
        </p:nvSpPr>
        <p:spPr bwMode="auto">
          <a:xfrm>
            <a:off x="534035" y="381000"/>
            <a:ext cx="8609965" cy="1383665"/>
          </a:xfrm>
          <a:prstGeom prst="rect">
            <a:avLst/>
          </a:prstGeom>
          <a:noFill/>
          <a:ln w="9525">
            <a:noFill/>
            <a:miter lim="800000"/>
          </a:ln>
        </p:spPr>
        <p:txBody>
          <a:bodyPr wrap="square">
            <a:spAutoFit/>
          </a:bodyPr>
          <a:lstStyle/>
          <a:p>
            <a:r>
              <a:rPr lang="en-US" sz="2800" b="1"/>
              <a:t>1  Tính :</a:t>
            </a:r>
          </a:p>
          <a:p>
            <a:r>
              <a:rPr lang="en-US" sz="2800" b="1"/>
              <a:t>a/  24 phút 12 giây   :  4        b/    35 giờ 40 phút : 5 </a:t>
            </a:r>
          </a:p>
          <a:p>
            <a:r>
              <a:rPr lang="en-US" sz="2800" b="1"/>
              <a:t>c/  10 giờ 48 phút     :  9        d/    18,6 phút  : 6 </a:t>
            </a:r>
          </a:p>
        </p:txBody>
      </p:sp>
      <p:sp>
        <p:nvSpPr>
          <p:cNvPr id="19461" name="Text Box 5"/>
          <p:cNvSpPr txBox="1">
            <a:spLocks noChangeArrowheads="1"/>
          </p:cNvSpPr>
          <p:nvPr/>
        </p:nvSpPr>
        <p:spPr bwMode="auto">
          <a:xfrm>
            <a:off x="0" y="1905000"/>
            <a:ext cx="2667000" cy="457200"/>
          </a:xfrm>
          <a:prstGeom prst="rect">
            <a:avLst/>
          </a:prstGeom>
          <a:noFill/>
          <a:ln w="9525">
            <a:noFill/>
            <a:miter lim="800000"/>
          </a:ln>
        </p:spPr>
        <p:txBody>
          <a:bodyPr>
            <a:spAutoFit/>
          </a:bodyPr>
          <a:lstStyle/>
          <a:p>
            <a:pPr>
              <a:spcBef>
                <a:spcPct val="50000"/>
              </a:spcBef>
            </a:pPr>
            <a:r>
              <a:rPr lang="en-US" sz="2400"/>
              <a:t>24 phút 12 giây</a:t>
            </a:r>
            <a:r>
              <a:rPr lang="en-US"/>
              <a:t>  </a:t>
            </a:r>
          </a:p>
        </p:txBody>
      </p:sp>
      <p:sp>
        <p:nvSpPr>
          <p:cNvPr id="19462" name="Line 6"/>
          <p:cNvSpPr>
            <a:spLocks noChangeShapeType="1"/>
          </p:cNvSpPr>
          <p:nvPr/>
        </p:nvSpPr>
        <p:spPr bwMode="auto">
          <a:xfrm>
            <a:off x="2362200" y="1905000"/>
            <a:ext cx="0" cy="762000"/>
          </a:xfrm>
          <a:prstGeom prst="line">
            <a:avLst/>
          </a:prstGeom>
          <a:noFill/>
          <a:ln w="9525">
            <a:solidFill>
              <a:schemeClr val="tx1"/>
            </a:solidFill>
            <a:round/>
          </a:ln>
        </p:spPr>
        <p:txBody>
          <a:bodyPr/>
          <a:lstStyle/>
          <a:p>
            <a:endParaRPr lang="en-US"/>
          </a:p>
        </p:txBody>
      </p:sp>
      <p:sp>
        <p:nvSpPr>
          <p:cNvPr id="19463" name="Line 7"/>
          <p:cNvSpPr>
            <a:spLocks noChangeShapeType="1"/>
          </p:cNvSpPr>
          <p:nvPr/>
        </p:nvSpPr>
        <p:spPr bwMode="auto">
          <a:xfrm>
            <a:off x="2362200" y="2286000"/>
            <a:ext cx="1981200" cy="0"/>
          </a:xfrm>
          <a:prstGeom prst="line">
            <a:avLst/>
          </a:prstGeom>
          <a:noFill/>
          <a:ln w="9525">
            <a:solidFill>
              <a:schemeClr val="tx1"/>
            </a:solidFill>
            <a:round/>
          </a:ln>
        </p:spPr>
        <p:txBody>
          <a:bodyPr/>
          <a:lstStyle/>
          <a:p>
            <a:endParaRPr lang="en-US"/>
          </a:p>
        </p:txBody>
      </p:sp>
      <p:sp>
        <p:nvSpPr>
          <p:cNvPr id="19464" name="Text Box 8"/>
          <p:cNvSpPr txBox="1">
            <a:spLocks noChangeArrowheads="1"/>
          </p:cNvSpPr>
          <p:nvPr/>
        </p:nvSpPr>
        <p:spPr bwMode="auto">
          <a:xfrm>
            <a:off x="2590800" y="1905000"/>
            <a:ext cx="1219200" cy="457200"/>
          </a:xfrm>
          <a:prstGeom prst="rect">
            <a:avLst/>
          </a:prstGeom>
          <a:noFill/>
          <a:ln w="9525">
            <a:noFill/>
            <a:miter lim="800000"/>
          </a:ln>
        </p:spPr>
        <p:txBody>
          <a:bodyPr>
            <a:spAutoFit/>
          </a:bodyPr>
          <a:lstStyle/>
          <a:p>
            <a:pPr>
              <a:spcBef>
                <a:spcPct val="50000"/>
              </a:spcBef>
            </a:pPr>
            <a:r>
              <a:rPr lang="en-US" sz="2400"/>
              <a:t>4</a:t>
            </a:r>
          </a:p>
        </p:txBody>
      </p:sp>
      <p:sp>
        <p:nvSpPr>
          <p:cNvPr id="19465" name="Text Box 9"/>
          <p:cNvSpPr txBox="1">
            <a:spLocks noChangeArrowheads="1"/>
          </p:cNvSpPr>
          <p:nvPr/>
        </p:nvSpPr>
        <p:spPr bwMode="auto">
          <a:xfrm>
            <a:off x="2438400" y="2286000"/>
            <a:ext cx="2362200" cy="457200"/>
          </a:xfrm>
          <a:prstGeom prst="rect">
            <a:avLst/>
          </a:prstGeom>
          <a:noFill/>
          <a:ln w="9525">
            <a:noFill/>
            <a:miter lim="800000"/>
          </a:ln>
        </p:spPr>
        <p:txBody>
          <a:bodyPr>
            <a:spAutoFit/>
          </a:bodyPr>
          <a:lstStyle/>
          <a:p>
            <a:pPr>
              <a:spcBef>
                <a:spcPct val="50000"/>
              </a:spcBef>
            </a:pPr>
            <a:r>
              <a:rPr lang="en-US" sz="2400"/>
              <a:t>6  </a:t>
            </a:r>
          </a:p>
        </p:txBody>
      </p:sp>
      <p:sp>
        <p:nvSpPr>
          <p:cNvPr id="19466" name="Text Box 10"/>
          <p:cNvSpPr txBox="1">
            <a:spLocks noChangeArrowheads="1"/>
          </p:cNvSpPr>
          <p:nvPr/>
        </p:nvSpPr>
        <p:spPr bwMode="auto">
          <a:xfrm>
            <a:off x="0" y="2209800"/>
            <a:ext cx="990600" cy="1066800"/>
          </a:xfrm>
          <a:prstGeom prst="rect">
            <a:avLst/>
          </a:prstGeom>
          <a:noFill/>
          <a:ln w="9525">
            <a:noFill/>
            <a:miter lim="800000"/>
          </a:ln>
        </p:spPr>
        <p:txBody>
          <a:bodyPr>
            <a:spAutoFit/>
          </a:bodyPr>
          <a:lstStyle/>
          <a:p>
            <a:pPr>
              <a:spcBef>
                <a:spcPct val="50000"/>
              </a:spcBef>
            </a:pPr>
            <a:r>
              <a:rPr lang="en-US" sz="2800"/>
              <a:t>  </a:t>
            </a:r>
            <a:r>
              <a:rPr lang="en-US" sz="2400"/>
              <a:t>0         </a:t>
            </a:r>
          </a:p>
          <a:p>
            <a:pPr>
              <a:spcBef>
                <a:spcPct val="50000"/>
              </a:spcBef>
            </a:pPr>
            <a:r>
              <a:rPr lang="en-US" sz="2400"/>
              <a:t>               </a:t>
            </a:r>
          </a:p>
        </p:txBody>
      </p:sp>
      <p:sp>
        <p:nvSpPr>
          <p:cNvPr id="19467" name="Text Box 11"/>
          <p:cNvSpPr txBox="1">
            <a:spLocks noChangeArrowheads="1"/>
          </p:cNvSpPr>
          <p:nvPr/>
        </p:nvSpPr>
        <p:spPr bwMode="auto">
          <a:xfrm>
            <a:off x="4800600" y="1905000"/>
            <a:ext cx="2667000" cy="457200"/>
          </a:xfrm>
          <a:prstGeom prst="rect">
            <a:avLst/>
          </a:prstGeom>
          <a:noFill/>
          <a:ln w="9525">
            <a:noFill/>
            <a:miter lim="800000"/>
          </a:ln>
        </p:spPr>
        <p:txBody>
          <a:bodyPr>
            <a:spAutoFit/>
          </a:bodyPr>
          <a:lstStyle/>
          <a:p>
            <a:pPr>
              <a:spcBef>
                <a:spcPct val="50000"/>
              </a:spcBef>
            </a:pPr>
            <a:r>
              <a:rPr lang="en-US" sz="2400"/>
              <a:t>35 giờ 40 phút</a:t>
            </a:r>
          </a:p>
        </p:txBody>
      </p:sp>
      <p:sp>
        <p:nvSpPr>
          <p:cNvPr id="19468" name="Line 12"/>
          <p:cNvSpPr>
            <a:spLocks noChangeShapeType="1"/>
          </p:cNvSpPr>
          <p:nvPr/>
        </p:nvSpPr>
        <p:spPr bwMode="auto">
          <a:xfrm>
            <a:off x="7086600" y="1828800"/>
            <a:ext cx="0" cy="838200"/>
          </a:xfrm>
          <a:prstGeom prst="line">
            <a:avLst/>
          </a:prstGeom>
          <a:noFill/>
          <a:ln w="9525">
            <a:solidFill>
              <a:schemeClr val="tx1"/>
            </a:solidFill>
            <a:round/>
          </a:ln>
        </p:spPr>
        <p:txBody>
          <a:bodyPr/>
          <a:lstStyle/>
          <a:p>
            <a:endParaRPr lang="en-US"/>
          </a:p>
        </p:txBody>
      </p:sp>
      <p:sp>
        <p:nvSpPr>
          <p:cNvPr id="19469" name="Line 13"/>
          <p:cNvSpPr>
            <a:spLocks noChangeShapeType="1"/>
          </p:cNvSpPr>
          <p:nvPr/>
        </p:nvSpPr>
        <p:spPr bwMode="auto">
          <a:xfrm>
            <a:off x="7086600" y="2286000"/>
            <a:ext cx="2057400" cy="0"/>
          </a:xfrm>
          <a:prstGeom prst="line">
            <a:avLst/>
          </a:prstGeom>
          <a:noFill/>
          <a:ln w="9525">
            <a:solidFill>
              <a:schemeClr val="tx1"/>
            </a:solidFill>
            <a:round/>
          </a:ln>
        </p:spPr>
        <p:txBody>
          <a:bodyPr/>
          <a:lstStyle/>
          <a:p>
            <a:endParaRPr lang="en-US"/>
          </a:p>
        </p:txBody>
      </p:sp>
      <p:sp>
        <p:nvSpPr>
          <p:cNvPr id="19470" name="Text Box 14"/>
          <p:cNvSpPr txBox="1">
            <a:spLocks noChangeArrowheads="1"/>
          </p:cNvSpPr>
          <p:nvPr/>
        </p:nvSpPr>
        <p:spPr bwMode="auto">
          <a:xfrm>
            <a:off x="7391400" y="1905000"/>
            <a:ext cx="990600" cy="457200"/>
          </a:xfrm>
          <a:prstGeom prst="rect">
            <a:avLst/>
          </a:prstGeom>
          <a:noFill/>
          <a:ln w="9525">
            <a:noFill/>
            <a:miter lim="800000"/>
          </a:ln>
        </p:spPr>
        <p:txBody>
          <a:bodyPr>
            <a:spAutoFit/>
          </a:bodyPr>
          <a:lstStyle/>
          <a:p>
            <a:pPr>
              <a:spcBef>
                <a:spcPct val="50000"/>
              </a:spcBef>
            </a:pPr>
            <a:r>
              <a:rPr lang="en-US" sz="2400"/>
              <a:t>5</a:t>
            </a:r>
          </a:p>
        </p:txBody>
      </p:sp>
      <p:sp>
        <p:nvSpPr>
          <p:cNvPr id="19471" name="Text Box 15"/>
          <p:cNvSpPr txBox="1">
            <a:spLocks noChangeArrowheads="1"/>
          </p:cNvSpPr>
          <p:nvPr/>
        </p:nvSpPr>
        <p:spPr bwMode="auto">
          <a:xfrm>
            <a:off x="7086600" y="2286000"/>
            <a:ext cx="609600" cy="457200"/>
          </a:xfrm>
          <a:prstGeom prst="rect">
            <a:avLst/>
          </a:prstGeom>
          <a:noFill/>
          <a:ln w="9525">
            <a:noFill/>
            <a:miter lim="800000"/>
          </a:ln>
        </p:spPr>
        <p:txBody>
          <a:bodyPr>
            <a:spAutoFit/>
          </a:bodyPr>
          <a:lstStyle/>
          <a:p>
            <a:pPr>
              <a:spcBef>
                <a:spcPct val="50000"/>
              </a:spcBef>
            </a:pPr>
            <a:r>
              <a:rPr lang="en-US"/>
              <a:t> </a:t>
            </a:r>
            <a:r>
              <a:rPr lang="en-US" sz="2400"/>
              <a:t>7 </a:t>
            </a:r>
            <a:endParaRPr lang="en-US"/>
          </a:p>
        </p:txBody>
      </p:sp>
      <p:sp>
        <p:nvSpPr>
          <p:cNvPr id="19472" name="Text Box 16"/>
          <p:cNvSpPr txBox="1">
            <a:spLocks noChangeArrowheads="1"/>
          </p:cNvSpPr>
          <p:nvPr/>
        </p:nvSpPr>
        <p:spPr bwMode="auto">
          <a:xfrm>
            <a:off x="4800600" y="2362200"/>
            <a:ext cx="685800" cy="457200"/>
          </a:xfrm>
          <a:prstGeom prst="rect">
            <a:avLst/>
          </a:prstGeom>
          <a:noFill/>
          <a:ln w="9525">
            <a:noFill/>
            <a:miter lim="800000"/>
          </a:ln>
        </p:spPr>
        <p:txBody>
          <a:bodyPr>
            <a:spAutoFit/>
          </a:bodyPr>
          <a:lstStyle/>
          <a:p>
            <a:pPr>
              <a:spcBef>
                <a:spcPct val="50000"/>
              </a:spcBef>
            </a:pPr>
            <a:r>
              <a:rPr lang="en-US" sz="2400"/>
              <a:t>  0</a:t>
            </a:r>
          </a:p>
        </p:txBody>
      </p:sp>
      <p:sp>
        <p:nvSpPr>
          <p:cNvPr id="19473" name="Text Box 17"/>
          <p:cNvSpPr txBox="1">
            <a:spLocks noChangeArrowheads="1"/>
          </p:cNvSpPr>
          <p:nvPr/>
        </p:nvSpPr>
        <p:spPr bwMode="auto">
          <a:xfrm>
            <a:off x="7391400" y="2286000"/>
            <a:ext cx="685800" cy="457200"/>
          </a:xfrm>
          <a:prstGeom prst="rect">
            <a:avLst/>
          </a:prstGeom>
          <a:noFill/>
          <a:ln w="9525">
            <a:noFill/>
            <a:miter lim="800000"/>
          </a:ln>
        </p:spPr>
        <p:txBody>
          <a:bodyPr>
            <a:spAutoFit/>
          </a:bodyPr>
          <a:lstStyle/>
          <a:p>
            <a:pPr>
              <a:spcBef>
                <a:spcPct val="50000"/>
              </a:spcBef>
            </a:pPr>
            <a:r>
              <a:rPr lang="en-US" sz="2400"/>
              <a:t>giờ</a:t>
            </a:r>
            <a:r>
              <a:rPr lang="en-US"/>
              <a:t> </a:t>
            </a:r>
          </a:p>
        </p:txBody>
      </p:sp>
      <p:sp>
        <p:nvSpPr>
          <p:cNvPr id="19474" name="Text Box 18"/>
          <p:cNvSpPr txBox="1">
            <a:spLocks noChangeArrowheads="1"/>
          </p:cNvSpPr>
          <p:nvPr/>
        </p:nvSpPr>
        <p:spPr bwMode="auto">
          <a:xfrm>
            <a:off x="5562600" y="2286000"/>
            <a:ext cx="1676400" cy="457200"/>
          </a:xfrm>
          <a:prstGeom prst="rect">
            <a:avLst/>
          </a:prstGeom>
          <a:noFill/>
          <a:ln w="9525">
            <a:noFill/>
            <a:miter lim="800000"/>
          </a:ln>
        </p:spPr>
        <p:txBody>
          <a:bodyPr>
            <a:spAutoFit/>
          </a:bodyPr>
          <a:lstStyle/>
          <a:p>
            <a:pPr>
              <a:spcBef>
                <a:spcPct val="50000"/>
              </a:spcBef>
            </a:pPr>
            <a:r>
              <a:rPr lang="en-US" sz="2400"/>
              <a:t>  40 phút</a:t>
            </a:r>
            <a:r>
              <a:rPr lang="en-US"/>
              <a:t> </a:t>
            </a:r>
          </a:p>
        </p:txBody>
      </p:sp>
      <p:sp>
        <p:nvSpPr>
          <p:cNvPr id="19475" name="Text Box 19"/>
          <p:cNvSpPr txBox="1">
            <a:spLocks noChangeArrowheads="1"/>
          </p:cNvSpPr>
          <p:nvPr/>
        </p:nvSpPr>
        <p:spPr bwMode="auto">
          <a:xfrm>
            <a:off x="1066800" y="2286000"/>
            <a:ext cx="2209800" cy="457200"/>
          </a:xfrm>
          <a:prstGeom prst="rect">
            <a:avLst/>
          </a:prstGeom>
          <a:noFill/>
          <a:ln w="9525">
            <a:noFill/>
            <a:miter lim="800000"/>
          </a:ln>
        </p:spPr>
        <p:txBody>
          <a:bodyPr>
            <a:spAutoFit/>
          </a:bodyPr>
          <a:lstStyle/>
          <a:p>
            <a:pPr>
              <a:spcBef>
                <a:spcPct val="50000"/>
              </a:spcBef>
            </a:pPr>
            <a:r>
              <a:rPr lang="en-US" sz="2400"/>
              <a:t>12 giây</a:t>
            </a:r>
          </a:p>
        </p:txBody>
      </p:sp>
      <p:sp>
        <p:nvSpPr>
          <p:cNvPr id="19476" name="Text Box 20"/>
          <p:cNvSpPr txBox="1">
            <a:spLocks noChangeArrowheads="1"/>
          </p:cNvSpPr>
          <p:nvPr/>
        </p:nvSpPr>
        <p:spPr bwMode="auto">
          <a:xfrm>
            <a:off x="1143000" y="2667000"/>
            <a:ext cx="1371600" cy="1016000"/>
          </a:xfrm>
          <a:prstGeom prst="rect">
            <a:avLst/>
          </a:prstGeom>
          <a:noFill/>
          <a:ln w="9525">
            <a:noFill/>
            <a:miter lim="800000"/>
          </a:ln>
        </p:spPr>
        <p:txBody>
          <a:bodyPr>
            <a:spAutoFit/>
          </a:bodyPr>
          <a:lstStyle/>
          <a:p>
            <a:pPr>
              <a:spcBef>
                <a:spcPct val="50000"/>
              </a:spcBef>
            </a:pPr>
            <a:r>
              <a:rPr lang="en-US" sz="2400"/>
              <a:t> 0</a:t>
            </a:r>
          </a:p>
          <a:p>
            <a:pPr>
              <a:spcBef>
                <a:spcPct val="50000"/>
              </a:spcBef>
            </a:pPr>
            <a:endParaRPr lang="en-US" sz="2400"/>
          </a:p>
        </p:txBody>
      </p:sp>
      <p:sp>
        <p:nvSpPr>
          <p:cNvPr id="19477" name="Text Box 21"/>
          <p:cNvSpPr txBox="1">
            <a:spLocks noChangeArrowheads="1"/>
          </p:cNvSpPr>
          <p:nvPr/>
        </p:nvSpPr>
        <p:spPr bwMode="auto">
          <a:xfrm>
            <a:off x="2667000" y="2286000"/>
            <a:ext cx="1371600" cy="869950"/>
          </a:xfrm>
          <a:prstGeom prst="rect">
            <a:avLst/>
          </a:prstGeom>
          <a:noFill/>
          <a:ln w="9525">
            <a:noFill/>
            <a:miter lim="800000"/>
          </a:ln>
        </p:spPr>
        <p:txBody>
          <a:bodyPr>
            <a:spAutoFit/>
          </a:bodyPr>
          <a:lstStyle/>
          <a:p>
            <a:pPr>
              <a:spcBef>
                <a:spcPct val="50000"/>
              </a:spcBef>
            </a:pPr>
            <a:r>
              <a:rPr lang="en-US" sz="2400"/>
              <a:t>phút</a:t>
            </a:r>
            <a:r>
              <a:rPr lang="en-US"/>
              <a:t> </a:t>
            </a:r>
          </a:p>
          <a:p>
            <a:pPr>
              <a:spcBef>
                <a:spcPct val="50000"/>
              </a:spcBef>
            </a:pPr>
            <a:endParaRPr lang="en-US"/>
          </a:p>
        </p:txBody>
      </p:sp>
      <p:sp>
        <p:nvSpPr>
          <p:cNvPr id="19478" name="Text Box 22"/>
          <p:cNvSpPr txBox="1">
            <a:spLocks noChangeArrowheads="1"/>
          </p:cNvSpPr>
          <p:nvPr/>
        </p:nvSpPr>
        <p:spPr bwMode="auto">
          <a:xfrm>
            <a:off x="3276600" y="2286000"/>
            <a:ext cx="1371600" cy="460375"/>
          </a:xfrm>
          <a:prstGeom prst="rect">
            <a:avLst/>
          </a:prstGeom>
          <a:noFill/>
          <a:ln w="9525">
            <a:noFill/>
            <a:miter lim="800000"/>
          </a:ln>
        </p:spPr>
        <p:txBody>
          <a:bodyPr>
            <a:spAutoFit/>
          </a:bodyPr>
          <a:lstStyle/>
          <a:p>
            <a:pPr>
              <a:spcBef>
                <a:spcPct val="50000"/>
              </a:spcBef>
            </a:pPr>
            <a:r>
              <a:rPr lang="en-US" sz="2400"/>
              <a:t> 3</a:t>
            </a:r>
          </a:p>
        </p:txBody>
      </p:sp>
      <p:sp>
        <p:nvSpPr>
          <p:cNvPr id="19479" name="Text Box 23"/>
          <p:cNvSpPr txBox="1">
            <a:spLocks noChangeArrowheads="1"/>
          </p:cNvSpPr>
          <p:nvPr/>
        </p:nvSpPr>
        <p:spPr bwMode="auto">
          <a:xfrm>
            <a:off x="3505200" y="2286000"/>
            <a:ext cx="1524000" cy="460375"/>
          </a:xfrm>
          <a:prstGeom prst="rect">
            <a:avLst/>
          </a:prstGeom>
          <a:noFill/>
          <a:ln w="9525">
            <a:noFill/>
            <a:miter lim="800000"/>
          </a:ln>
        </p:spPr>
        <p:txBody>
          <a:bodyPr>
            <a:spAutoFit/>
          </a:bodyPr>
          <a:lstStyle/>
          <a:p>
            <a:pPr>
              <a:spcBef>
                <a:spcPct val="50000"/>
              </a:spcBef>
            </a:pPr>
            <a:r>
              <a:rPr lang="en-US" sz="2400"/>
              <a:t> giây </a:t>
            </a:r>
          </a:p>
        </p:txBody>
      </p:sp>
      <p:sp>
        <p:nvSpPr>
          <p:cNvPr id="19480" name="Text Box 24"/>
          <p:cNvSpPr txBox="1">
            <a:spLocks noChangeArrowheads="1"/>
          </p:cNvSpPr>
          <p:nvPr/>
        </p:nvSpPr>
        <p:spPr bwMode="auto">
          <a:xfrm>
            <a:off x="7848600" y="2286000"/>
            <a:ext cx="914400" cy="457200"/>
          </a:xfrm>
          <a:prstGeom prst="rect">
            <a:avLst/>
          </a:prstGeom>
          <a:noFill/>
          <a:ln w="9525">
            <a:noFill/>
            <a:miter lim="800000"/>
          </a:ln>
        </p:spPr>
        <p:txBody>
          <a:bodyPr>
            <a:spAutoFit/>
          </a:bodyPr>
          <a:lstStyle/>
          <a:p>
            <a:pPr>
              <a:spcBef>
                <a:spcPct val="50000"/>
              </a:spcBef>
            </a:pPr>
            <a:r>
              <a:rPr lang="en-US" sz="2400"/>
              <a:t>8</a:t>
            </a:r>
          </a:p>
        </p:txBody>
      </p:sp>
      <p:sp>
        <p:nvSpPr>
          <p:cNvPr id="19481" name="Text Box 25"/>
          <p:cNvSpPr txBox="1">
            <a:spLocks noChangeArrowheads="1"/>
          </p:cNvSpPr>
          <p:nvPr/>
        </p:nvSpPr>
        <p:spPr bwMode="auto">
          <a:xfrm>
            <a:off x="5943600" y="2667000"/>
            <a:ext cx="609600" cy="457200"/>
          </a:xfrm>
          <a:prstGeom prst="rect">
            <a:avLst/>
          </a:prstGeom>
          <a:noFill/>
          <a:ln w="9525">
            <a:noFill/>
            <a:miter lim="800000"/>
          </a:ln>
        </p:spPr>
        <p:txBody>
          <a:bodyPr>
            <a:spAutoFit/>
          </a:bodyPr>
          <a:lstStyle/>
          <a:p>
            <a:pPr>
              <a:spcBef>
                <a:spcPct val="50000"/>
              </a:spcBef>
            </a:pPr>
            <a:r>
              <a:rPr lang="en-US" sz="2400"/>
              <a:t>0</a:t>
            </a:r>
          </a:p>
        </p:txBody>
      </p:sp>
      <p:sp>
        <p:nvSpPr>
          <p:cNvPr id="19482" name="Text Box 26"/>
          <p:cNvSpPr txBox="1">
            <a:spLocks noChangeArrowheads="1"/>
          </p:cNvSpPr>
          <p:nvPr/>
        </p:nvSpPr>
        <p:spPr bwMode="auto">
          <a:xfrm>
            <a:off x="8077200" y="2286000"/>
            <a:ext cx="838200" cy="457200"/>
          </a:xfrm>
          <a:prstGeom prst="rect">
            <a:avLst/>
          </a:prstGeom>
          <a:noFill/>
          <a:ln w="9525">
            <a:noFill/>
            <a:miter lim="800000"/>
          </a:ln>
        </p:spPr>
        <p:txBody>
          <a:bodyPr>
            <a:spAutoFit/>
          </a:bodyPr>
          <a:lstStyle/>
          <a:p>
            <a:pPr>
              <a:spcBef>
                <a:spcPct val="50000"/>
              </a:spcBef>
            </a:pPr>
            <a:r>
              <a:rPr lang="en-US" sz="2400"/>
              <a:t>phút</a:t>
            </a:r>
          </a:p>
        </p:txBody>
      </p:sp>
      <p:sp>
        <p:nvSpPr>
          <p:cNvPr id="19483" name="Text Box 27"/>
          <p:cNvSpPr txBox="1">
            <a:spLocks noChangeArrowheads="1"/>
          </p:cNvSpPr>
          <p:nvPr/>
        </p:nvSpPr>
        <p:spPr bwMode="auto">
          <a:xfrm>
            <a:off x="0" y="3352800"/>
            <a:ext cx="2819400" cy="457200"/>
          </a:xfrm>
          <a:prstGeom prst="rect">
            <a:avLst/>
          </a:prstGeom>
          <a:noFill/>
          <a:ln w="9525">
            <a:noFill/>
            <a:miter lim="800000"/>
          </a:ln>
        </p:spPr>
        <p:txBody>
          <a:bodyPr>
            <a:spAutoFit/>
          </a:bodyPr>
          <a:lstStyle/>
          <a:p>
            <a:pPr>
              <a:spcBef>
                <a:spcPct val="50000"/>
              </a:spcBef>
            </a:pPr>
            <a:r>
              <a:rPr lang="en-US" sz="2400"/>
              <a:t>10 giờ    48 phút</a:t>
            </a:r>
          </a:p>
        </p:txBody>
      </p:sp>
      <p:sp>
        <p:nvSpPr>
          <p:cNvPr id="19484" name="Line 28"/>
          <p:cNvSpPr>
            <a:spLocks noChangeShapeType="1"/>
          </p:cNvSpPr>
          <p:nvPr/>
        </p:nvSpPr>
        <p:spPr bwMode="auto">
          <a:xfrm>
            <a:off x="2590800" y="3276600"/>
            <a:ext cx="0" cy="762000"/>
          </a:xfrm>
          <a:prstGeom prst="line">
            <a:avLst/>
          </a:prstGeom>
          <a:noFill/>
          <a:ln w="9525">
            <a:solidFill>
              <a:schemeClr val="tx1"/>
            </a:solidFill>
            <a:round/>
          </a:ln>
        </p:spPr>
        <p:txBody>
          <a:bodyPr/>
          <a:lstStyle/>
          <a:p>
            <a:endParaRPr lang="en-US"/>
          </a:p>
        </p:txBody>
      </p:sp>
      <p:sp>
        <p:nvSpPr>
          <p:cNvPr id="19485" name="Line 29"/>
          <p:cNvSpPr>
            <a:spLocks noChangeShapeType="1"/>
          </p:cNvSpPr>
          <p:nvPr/>
        </p:nvSpPr>
        <p:spPr bwMode="auto">
          <a:xfrm>
            <a:off x="2590800" y="3733800"/>
            <a:ext cx="1828800" cy="0"/>
          </a:xfrm>
          <a:prstGeom prst="line">
            <a:avLst/>
          </a:prstGeom>
          <a:noFill/>
          <a:ln w="9525">
            <a:solidFill>
              <a:schemeClr val="tx1"/>
            </a:solidFill>
            <a:round/>
          </a:ln>
        </p:spPr>
        <p:txBody>
          <a:bodyPr/>
          <a:lstStyle/>
          <a:p>
            <a:endParaRPr lang="en-US"/>
          </a:p>
        </p:txBody>
      </p:sp>
      <p:sp>
        <p:nvSpPr>
          <p:cNvPr id="19486" name="Line 30"/>
          <p:cNvSpPr>
            <a:spLocks noChangeShapeType="1"/>
          </p:cNvSpPr>
          <p:nvPr/>
        </p:nvSpPr>
        <p:spPr bwMode="auto">
          <a:xfrm>
            <a:off x="6705600" y="3352800"/>
            <a:ext cx="0" cy="762000"/>
          </a:xfrm>
          <a:prstGeom prst="line">
            <a:avLst/>
          </a:prstGeom>
          <a:noFill/>
          <a:ln w="9525">
            <a:solidFill>
              <a:schemeClr val="tx1"/>
            </a:solidFill>
            <a:round/>
          </a:ln>
        </p:spPr>
        <p:txBody>
          <a:bodyPr/>
          <a:lstStyle/>
          <a:p>
            <a:endParaRPr lang="en-US"/>
          </a:p>
        </p:txBody>
      </p:sp>
      <p:sp>
        <p:nvSpPr>
          <p:cNvPr id="19487" name="Line 31"/>
          <p:cNvSpPr>
            <a:spLocks noChangeShapeType="1"/>
          </p:cNvSpPr>
          <p:nvPr/>
        </p:nvSpPr>
        <p:spPr bwMode="auto">
          <a:xfrm>
            <a:off x="6705600" y="3733800"/>
            <a:ext cx="1371600" cy="0"/>
          </a:xfrm>
          <a:prstGeom prst="line">
            <a:avLst/>
          </a:prstGeom>
          <a:noFill/>
          <a:ln w="9525">
            <a:solidFill>
              <a:schemeClr val="tx1"/>
            </a:solidFill>
            <a:round/>
          </a:ln>
        </p:spPr>
        <p:txBody>
          <a:bodyPr/>
          <a:lstStyle/>
          <a:p>
            <a:endParaRPr lang="en-US"/>
          </a:p>
        </p:txBody>
      </p:sp>
      <p:sp>
        <p:nvSpPr>
          <p:cNvPr id="19488" name="Text Box 32"/>
          <p:cNvSpPr txBox="1">
            <a:spLocks noChangeArrowheads="1"/>
          </p:cNvSpPr>
          <p:nvPr/>
        </p:nvSpPr>
        <p:spPr bwMode="auto">
          <a:xfrm>
            <a:off x="2743200" y="3352800"/>
            <a:ext cx="838200" cy="457200"/>
          </a:xfrm>
          <a:prstGeom prst="rect">
            <a:avLst/>
          </a:prstGeom>
          <a:noFill/>
          <a:ln w="9525">
            <a:noFill/>
            <a:miter lim="800000"/>
          </a:ln>
        </p:spPr>
        <p:txBody>
          <a:bodyPr>
            <a:spAutoFit/>
          </a:bodyPr>
          <a:lstStyle/>
          <a:p>
            <a:pPr>
              <a:spcBef>
                <a:spcPct val="50000"/>
              </a:spcBef>
            </a:pPr>
            <a:r>
              <a:rPr lang="en-US" sz="2400"/>
              <a:t>9</a:t>
            </a:r>
          </a:p>
        </p:txBody>
      </p:sp>
      <p:sp>
        <p:nvSpPr>
          <p:cNvPr id="19489" name="Text Box 33"/>
          <p:cNvSpPr txBox="1">
            <a:spLocks noChangeArrowheads="1"/>
          </p:cNvSpPr>
          <p:nvPr/>
        </p:nvSpPr>
        <p:spPr bwMode="auto">
          <a:xfrm>
            <a:off x="2438400" y="3733800"/>
            <a:ext cx="685800" cy="457200"/>
          </a:xfrm>
          <a:prstGeom prst="rect">
            <a:avLst/>
          </a:prstGeom>
          <a:noFill/>
          <a:ln w="9525">
            <a:noFill/>
            <a:miter lim="800000"/>
          </a:ln>
        </p:spPr>
        <p:txBody>
          <a:bodyPr>
            <a:spAutoFit/>
          </a:bodyPr>
          <a:lstStyle/>
          <a:p>
            <a:pPr>
              <a:spcBef>
                <a:spcPct val="50000"/>
              </a:spcBef>
            </a:pPr>
            <a:r>
              <a:rPr lang="en-US" sz="2400"/>
              <a:t>  1</a:t>
            </a:r>
          </a:p>
        </p:txBody>
      </p:sp>
      <p:sp>
        <p:nvSpPr>
          <p:cNvPr id="19490" name="Text Box 34"/>
          <p:cNvSpPr txBox="1">
            <a:spLocks noChangeArrowheads="1"/>
          </p:cNvSpPr>
          <p:nvPr/>
        </p:nvSpPr>
        <p:spPr bwMode="auto">
          <a:xfrm>
            <a:off x="0" y="3733800"/>
            <a:ext cx="685800" cy="457200"/>
          </a:xfrm>
          <a:prstGeom prst="rect">
            <a:avLst/>
          </a:prstGeom>
          <a:noFill/>
          <a:ln w="9525">
            <a:noFill/>
            <a:miter lim="800000"/>
          </a:ln>
        </p:spPr>
        <p:txBody>
          <a:bodyPr>
            <a:spAutoFit/>
          </a:bodyPr>
          <a:lstStyle/>
          <a:p>
            <a:pPr>
              <a:spcBef>
                <a:spcPct val="50000"/>
              </a:spcBef>
            </a:pPr>
            <a:r>
              <a:rPr lang="en-US" sz="2400"/>
              <a:t>  1</a:t>
            </a:r>
          </a:p>
        </p:txBody>
      </p:sp>
      <p:sp>
        <p:nvSpPr>
          <p:cNvPr id="19491" name="Text Box 35"/>
          <p:cNvSpPr txBox="1">
            <a:spLocks noChangeArrowheads="1"/>
          </p:cNvSpPr>
          <p:nvPr/>
        </p:nvSpPr>
        <p:spPr bwMode="auto">
          <a:xfrm>
            <a:off x="990600" y="4648200"/>
            <a:ext cx="685800" cy="457200"/>
          </a:xfrm>
          <a:prstGeom prst="rect">
            <a:avLst/>
          </a:prstGeom>
          <a:noFill/>
          <a:ln w="9525">
            <a:noFill/>
            <a:miter lim="800000"/>
          </a:ln>
        </p:spPr>
        <p:txBody>
          <a:bodyPr>
            <a:spAutoFit/>
          </a:bodyPr>
          <a:lstStyle/>
          <a:p>
            <a:pPr>
              <a:spcBef>
                <a:spcPct val="50000"/>
              </a:spcBef>
            </a:pPr>
            <a:r>
              <a:rPr lang="en-US" sz="2400"/>
              <a:t>  1</a:t>
            </a:r>
          </a:p>
        </p:txBody>
      </p:sp>
      <p:sp>
        <p:nvSpPr>
          <p:cNvPr id="19493" name="Text Box 37"/>
          <p:cNvSpPr txBox="1">
            <a:spLocks noChangeArrowheads="1"/>
          </p:cNvSpPr>
          <p:nvPr/>
        </p:nvSpPr>
        <p:spPr bwMode="auto">
          <a:xfrm>
            <a:off x="6858000" y="3733800"/>
            <a:ext cx="685800" cy="457200"/>
          </a:xfrm>
          <a:prstGeom prst="rect">
            <a:avLst/>
          </a:prstGeom>
          <a:noFill/>
          <a:ln w="9525">
            <a:noFill/>
            <a:miter lim="800000"/>
          </a:ln>
        </p:spPr>
        <p:txBody>
          <a:bodyPr>
            <a:spAutoFit/>
          </a:bodyPr>
          <a:lstStyle/>
          <a:p>
            <a:pPr>
              <a:spcBef>
                <a:spcPct val="50000"/>
              </a:spcBef>
            </a:pPr>
            <a:r>
              <a:rPr lang="en-US" sz="2400"/>
              <a:t>  1</a:t>
            </a:r>
          </a:p>
        </p:txBody>
      </p:sp>
      <p:sp>
        <p:nvSpPr>
          <p:cNvPr id="19494" name="Text Box 38"/>
          <p:cNvSpPr txBox="1">
            <a:spLocks noChangeArrowheads="1"/>
          </p:cNvSpPr>
          <p:nvPr/>
        </p:nvSpPr>
        <p:spPr bwMode="auto">
          <a:xfrm>
            <a:off x="2819400" y="3733800"/>
            <a:ext cx="685800" cy="457200"/>
          </a:xfrm>
          <a:prstGeom prst="rect">
            <a:avLst/>
          </a:prstGeom>
          <a:noFill/>
          <a:ln w="9525">
            <a:noFill/>
            <a:miter lim="800000"/>
          </a:ln>
        </p:spPr>
        <p:txBody>
          <a:bodyPr>
            <a:spAutoFit/>
          </a:bodyPr>
          <a:lstStyle/>
          <a:p>
            <a:pPr>
              <a:spcBef>
                <a:spcPct val="50000"/>
              </a:spcBef>
            </a:pPr>
            <a:r>
              <a:rPr lang="en-US" sz="2400"/>
              <a:t>giờ</a:t>
            </a:r>
          </a:p>
        </p:txBody>
      </p:sp>
      <p:sp>
        <p:nvSpPr>
          <p:cNvPr id="19495" name="Text Box 39"/>
          <p:cNvSpPr txBox="1">
            <a:spLocks noChangeArrowheads="1"/>
          </p:cNvSpPr>
          <p:nvPr/>
        </p:nvSpPr>
        <p:spPr bwMode="auto">
          <a:xfrm>
            <a:off x="3124200" y="3733800"/>
            <a:ext cx="685800" cy="457200"/>
          </a:xfrm>
          <a:prstGeom prst="rect">
            <a:avLst/>
          </a:prstGeom>
          <a:noFill/>
          <a:ln w="9525">
            <a:noFill/>
            <a:miter lim="800000"/>
          </a:ln>
        </p:spPr>
        <p:txBody>
          <a:bodyPr>
            <a:spAutoFit/>
          </a:bodyPr>
          <a:lstStyle/>
          <a:p>
            <a:pPr>
              <a:spcBef>
                <a:spcPct val="50000"/>
              </a:spcBef>
            </a:pPr>
            <a:r>
              <a:rPr lang="en-US" sz="2400"/>
              <a:t>  1</a:t>
            </a:r>
          </a:p>
        </p:txBody>
      </p:sp>
      <p:sp>
        <p:nvSpPr>
          <p:cNvPr id="19496" name="Text Box 40"/>
          <p:cNvSpPr txBox="1">
            <a:spLocks noChangeArrowheads="1"/>
          </p:cNvSpPr>
          <p:nvPr/>
        </p:nvSpPr>
        <p:spPr bwMode="auto">
          <a:xfrm>
            <a:off x="381000" y="3733800"/>
            <a:ext cx="914400" cy="457200"/>
          </a:xfrm>
          <a:prstGeom prst="rect">
            <a:avLst/>
          </a:prstGeom>
          <a:noFill/>
          <a:ln w="9525">
            <a:noFill/>
            <a:miter lim="800000"/>
          </a:ln>
        </p:spPr>
        <p:txBody>
          <a:bodyPr>
            <a:spAutoFit/>
          </a:bodyPr>
          <a:lstStyle/>
          <a:p>
            <a:pPr>
              <a:spcBef>
                <a:spcPct val="50000"/>
              </a:spcBef>
            </a:pPr>
            <a:r>
              <a:rPr lang="en-US" sz="2400"/>
              <a:t>giờ</a:t>
            </a:r>
            <a:r>
              <a:rPr lang="en-US"/>
              <a:t> </a:t>
            </a:r>
          </a:p>
        </p:txBody>
      </p:sp>
      <p:sp>
        <p:nvSpPr>
          <p:cNvPr id="19498" name="Text Box 42"/>
          <p:cNvSpPr txBox="1">
            <a:spLocks noChangeArrowheads="1"/>
          </p:cNvSpPr>
          <p:nvPr/>
        </p:nvSpPr>
        <p:spPr bwMode="auto">
          <a:xfrm>
            <a:off x="914400" y="3733800"/>
            <a:ext cx="2057400" cy="457200"/>
          </a:xfrm>
          <a:prstGeom prst="rect">
            <a:avLst/>
          </a:prstGeom>
          <a:noFill/>
          <a:ln w="9525">
            <a:noFill/>
            <a:miter lim="800000"/>
          </a:ln>
        </p:spPr>
        <p:txBody>
          <a:bodyPr>
            <a:spAutoFit/>
          </a:bodyPr>
          <a:lstStyle/>
          <a:p>
            <a:pPr>
              <a:spcBef>
                <a:spcPct val="50000"/>
              </a:spcBef>
            </a:pPr>
            <a:r>
              <a:rPr lang="en-US" sz="2400"/>
              <a:t>= 60 phút</a:t>
            </a:r>
            <a:r>
              <a:rPr lang="en-US"/>
              <a:t> </a:t>
            </a:r>
          </a:p>
        </p:txBody>
      </p:sp>
      <p:sp>
        <p:nvSpPr>
          <p:cNvPr id="19499" name="Line 43"/>
          <p:cNvSpPr>
            <a:spLocks noChangeShapeType="1"/>
          </p:cNvSpPr>
          <p:nvPr/>
        </p:nvSpPr>
        <p:spPr bwMode="auto">
          <a:xfrm>
            <a:off x="0" y="4191000"/>
            <a:ext cx="2286000" cy="0"/>
          </a:xfrm>
          <a:prstGeom prst="line">
            <a:avLst/>
          </a:prstGeom>
          <a:noFill/>
          <a:ln w="9525">
            <a:solidFill>
              <a:schemeClr val="tx1"/>
            </a:solidFill>
            <a:round/>
          </a:ln>
        </p:spPr>
        <p:txBody>
          <a:bodyPr/>
          <a:lstStyle/>
          <a:p>
            <a:endParaRPr lang="en-US"/>
          </a:p>
        </p:txBody>
      </p:sp>
      <p:sp>
        <p:nvSpPr>
          <p:cNvPr id="19500" name="Text Box 44"/>
          <p:cNvSpPr txBox="1">
            <a:spLocks noChangeArrowheads="1"/>
          </p:cNvSpPr>
          <p:nvPr/>
        </p:nvSpPr>
        <p:spPr bwMode="auto">
          <a:xfrm>
            <a:off x="7315200" y="3733800"/>
            <a:ext cx="1371600" cy="457200"/>
          </a:xfrm>
          <a:prstGeom prst="rect">
            <a:avLst/>
          </a:prstGeom>
          <a:noFill/>
          <a:ln w="9525">
            <a:noFill/>
            <a:miter lim="800000"/>
          </a:ln>
        </p:spPr>
        <p:txBody>
          <a:bodyPr>
            <a:spAutoFit/>
          </a:bodyPr>
          <a:lstStyle/>
          <a:p>
            <a:pPr>
              <a:spcBef>
                <a:spcPct val="50000"/>
              </a:spcBef>
            </a:pPr>
            <a:r>
              <a:rPr lang="en-US" sz="2400"/>
              <a:t>phút</a:t>
            </a:r>
            <a:r>
              <a:rPr lang="en-US"/>
              <a:t> </a:t>
            </a:r>
          </a:p>
        </p:txBody>
      </p:sp>
      <p:sp>
        <p:nvSpPr>
          <p:cNvPr id="19502" name="Text Box 46"/>
          <p:cNvSpPr txBox="1">
            <a:spLocks noChangeArrowheads="1"/>
          </p:cNvSpPr>
          <p:nvPr/>
        </p:nvSpPr>
        <p:spPr bwMode="auto">
          <a:xfrm>
            <a:off x="3733800" y="3733800"/>
            <a:ext cx="1371600" cy="457200"/>
          </a:xfrm>
          <a:prstGeom prst="rect">
            <a:avLst/>
          </a:prstGeom>
          <a:noFill/>
          <a:ln w="9525">
            <a:noFill/>
            <a:miter lim="800000"/>
          </a:ln>
        </p:spPr>
        <p:txBody>
          <a:bodyPr>
            <a:spAutoFit/>
          </a:bodyPr>
          <a:lstStyle/>
          <a:p>
            <a:pPr>
              <a:spcBef>
                <a:spcPct val="50000"/>
              </a:spcBef>
            </a:pPr>
            <a:r>
              <a:rPr lang="en-US" sz="2400"/>
              <a:t>phút</a:t>
            </a:r>
            <a:r>
              <a:rPr lang="en-US"/>
              <a:t> </a:t>
            </a:r>
          </a:p>
        </p:txBody>
      </p:sp>
      <p:sp>
        <p:nvSpPr>
          <p:cNvPr id="19503" name="Text Box 47"/>
          <p:cNvSpPr txBox="1">
            <a:spLocks noChangeArrowheads="1"/>
          </p:cNvSpPr>
          <p:nvPr/>
        </p:nvSpPr>
        <p:spPr bwMode="auto">
          <a:xfrm>
            <a:off x="1600200" y="4267200"/>
            <a:ext cx="1371600" cy="457200"/>
          </a:xfrm>
          <a:prstGeom prst="rect">
            <a:avLst/>
          </a:prstGeom>
          <a:noFill/>
          <a:ln w="9525">
            <a:noFill/>
            <a:miter lim="800000"/>
          </a:ln>
        </p:spPr>
        <p:txBody>
          <a:bodyPr>
            <a:spAutoFit/>
          </a:bodyPr>
          <a:lstStyle/>
          <a:p>
            <a:pPr>
              <a:spcBef>
                <a:spcPct val="50000"/>
              </a:spcBef>
            </a:pPr>
            <a:r>
              <a:rPr lang="en-US" sz="2400"/>
              <a:t>phút</a:t>
            </a:r>
            <a:r>
              <a:rPr lang="en-US"/>
              <a:t> </a:t>
            </a:r>
          </a:p>
        </p:txBody>
      </p:sp>
      <p:sp>
        <p:nvSpPr>
          <p:cNvPr id="19504" name="Text Box 48"/>
          <p:cNvSpPr txBox="1">
            <a:spLocks noChangeArrowheads="1"/>
          </p:cNvSpPr>
          <p:nvPr/>
        </p:nvSpPr>
        <p:spPr bwMode="auto">
          <a:xfrm>
            <a:off x="1371600" y="4267200"/>
            <a:ext cx="990600" cy="457200"/>
          </a:xfrm>
          <a:prstGeom prst="rect">
            <a:avLst/>
          </a:prstGeom>
          <a:noFill/>
          <a:ln w="9525">
            <a:noFill/>
            <a:miter lim="800000"/>
          </a:ln>
        </p:spPr>
        <p:txBody>
          <a:bodyPr>
            <a:spAutoFit/>
          </a:bodyPr>
          <a:lstStyle/>
          <a:p>
            <a:pPr>
              <a:spcBef>
                <a:spcPct val="50000"/>
              </a:spcBef>
            </a:pPr>
            <a:r>
              <a:rPr lang="en-US" sz="2400"/>
              <a:t>8</a:t>
            </a:r>
          </a:p>
        </p:txBody>
      </p:sp>
      <p:sp>
        <p:nvSpPr>
          <p:cNvPr id="19505" name="Text Box 49"/>
          <p:cNvSpPr txBox="1">
            <a:spLocks noChangeArrowheads="1"/>
          </p:cNvSpPr>
          <p:nvPr/>
        </p:nvSpPr>
        <p:spPr bwMode="auto">
          <a:xfrm>
            <a:off x="990600" y="4267200"/>
            <a:ext cx="1219200" cy="457200"/>
          </a:xfrm>
          <a:prstGeom prst="rect">
            <a:avLst/>
          </a:prstGeom>
          <a:noFill/>
          <a:ln w="9525">
            <a:noFill/>
            <a:miter lim="800000"/>
          </a:ln>
        </p:spPr>
        <p:txBody>
          <a:bodyPr>
            <a:spAutoFit/>
          </a:bodyPr>
          <a:lstStyle/>
          <a:p>
            <a:pPr>
              <a:spcBef>
                <a:spcPct val="50000"/>
              </a:spcBef>
            </a:pPr>
            <a:r>
              <a:rPr lang="en-US" sz="2400"/>
              <a:t>10</a:t>
            </a:r>
          </a:p>
        </p:txBody>
      </p:sp>
      <p:sp>
        <p:nvSpPr>
          <p:cNvPr id="19506" name="Text Box 50"/>
          <p:cNvSpPr txBox="1">
            <a:spLocks noChangeArrowheads="1"/>
          </p:cNvSpPr>
          <p:nvPr/>
        </p:nvSpPr>
        <p:spPr bwMode="auto">
          <a:xfrm>
            <a:off x="1371600" y="4648200"/>
            <a:ext cx="914400" cy="457200"/>
          </a:xfrm>
          <a:prstGeom prst="rect">
            <a:avLst/>
          </a:prstGeom>
          <a:noFill/>
          <a:ln w="9525">
            <a:noFill/>
            <a:miter lim="800000"/>
          </a:ln>
        </p:spPr>
        <p:txBody>
          <a:bodyPr>
            <a:spAutoFit/>
          </a:bodyPr>
          <a:lstStyle/>
          <a:p>
            <a:pPr>
              <a:spcBef>
                <a:spcPct val="50000"/>
              </a:spcBef>
            </a:pPr>
            <a:r>
              <a:rPr lang="en-US" sz="2400"/>
              <a:t>8</a:t>
            </a:r>
          </a:p>
        </p:txBody>
      </p:sp>
      <p:sp>
        <p:nvSpPr>
          <p:cNvPr id="19507" name="Text Box 51"/>
          <p:cNvSpPr txBox="1">
            <a:spLocks noChangeArrowheads="1"/>
          </p:cNvSpPr>
          <p:nvPr/>
        </p:nvSpPr>
        <p:spPr bwMode="auto">
          <a:xfrm>
            <a:off x="3505200" y="3733800"/>
            <a:ext cx="1295400" cy="457200"/>
          </a:xfrm>
          <a:prstGeom prst="rect">
            <a:avLst/>
          </a:prstGeom>
          <a:noFill/>
          <a:ln w="9525">
            <a:noFill/>
            <a:miter lim="800000"/>
          </a:ln>
        </p:spPr>
        <p:txBody>
          <a:bodyPr>
            <a:spAutoFit/>
          </a:bodyPr>
          <a:lstStyle/>
          <a:p>
            <a:pPr>
              <a:spcBef>
                <a:spcPct val="50000"/>
              </a:spcBef>
            </a:pPr>
            <a:r>
              <a:rPr lang="en-US" sz="2400"/>
              <a:t>2</a:t>
            </a:r>
          </a:p>
        </p:txBody>
      </p:sp>
      <p:sp>
        <p:nvSpPr>
          <p:cNvPr id="19508" name="Text Box 52"/>
          <p:cNvSpPr txBox="1">
            <a:spLocks noChangeArrowheads="1"/>
          </p:cNvSpPr>
          <p:nvPr/>
        </p:nvSpPr>
        <p:spPr bwMode="auto">
          <a:xfrm>
            <a:off x="1371600" y="5029200"/>
            <a:ext cx="1295400" cy="457200"/>
          </a:xfrm>
          <a:prstGeom prst="rect">
            <a:avLst/>
          </a:prstGeom>
          <a:noFill/>
          <a:ln w="9525">
            <a:noFill/>
            <a:miter lim="800000"/>
          </a:ln>
        </p:spPr>
        <p:txBody>
          <a:bodyPr>
            <a:spAutoFit/>
          </a:bodyPr>
          <a:lstStyle/>
          <a:p>
            <a:pPr>
              <a:spcBef>
                <a:spcPct val="50000"/>
              </a:spcBef>
            </a:pPr>
            <a:r>
              <a:rPr lang="en-US" sz="2400"/>
              <a:t>0</a:t>
            </a:r>
          </a:p>
        </p:txBody>
      </p:sp>
      <p:sp>
        <p:nvSpPr>
          <p:cNvPr id="19509" name="Text Box 53"/>
          <p:cNvSpPr txBox="1">
            <a:spLocks noChangeArrowheads="1"/>
          </p:cNvSpPr>
          <p:nvPr/>
        </p:nvSpPr>
        <p:spPr bwMode="auto">
          <a:xfrm>
            <a:off x="5029200" y="3352800"/>
            <a:ext cx="1524000" cy="457200"/>
          </a:xfrm>
          <a:prstGeom prst="rect">
            <a:avLst/>
          </a:prstGeom>
          <a:noFill/>
          <a:ln w="9525">
            <a:noFill/>
            <a:miter lim="800000"/>
          </a:ln>
        </p:spPr>
        <p:txBody>
          <a:bodyPr>
            <a:spAutoFit/>
          </a:bodyPr>
          <a:lstStyle/>
          <a:p>
            <a:pPr>
              <a:spcBef>
                <a:spcPct val="50000"/>
              </a:spcBef>
            </a:pPr>
            <a:r>
              <a:rPr lang="en-US" sz="2400"/>
              <a:t>18,6 phút</a:t>
            </a:r>
          </a:p>
        </p:txBody>
      </p:sp>
      <p:sp>
        <p:nvSpPr>
          <p:cNvPr id="19510" name="Text Box 54"/>
          <p:cNvSpPr txBox="1">
            <a:spLocks noChangeArrowheads="1"/>
          </p:cNvSpPr>
          <p:nvPr/>
        </p:nvSpPr>
        <p:spPr bwMode="auto">
          <a:xfrm>
            <a:off x="6934200" y="3352800"/>
            <a:ext cx="1066800" cy="457200"/>
          </a:xfrm>
          <a:prstGeom prst="rect">
            <a:avLst/>
          </a:prstGeom>
          <a:noFill/>
          <a:ln w="9525">
            <a:noFill/>
            <a:miter lim="800000"/>
          </a:ln>
        </p:spPr>
        <p:txBody>
          <a:bodyPr>
            <a:spAutoFit/>
          </a:bodyPr>
          <a:lstStyle/>
          <a:p>
            <a:pPr>
              <a:spcBef>
                <a:spcPct val="50000"/>
              </a:spcBef>
            </a:pPr>
            <a:r>
              <a:rPr lang="en-US" sz="2400"/>
              <a:t>6</a:t>
            </a:r>
          </a:p>
        </p:txBody>
      </p:sp>
      <p:sp>
        <p:nvSpPr>
          <p:cNvPr id="19511" name="Text Box 55"/>
          <p:cNvSpPr txBox="1">
            <a:spLocks noChangeArrowheads="1"/>
          </p:cNvSpPr>
          <p:nvPr/>
        </p:nvSpPr>
        <p:spPr bwMode="auto">
          <a:xfrm>
            <a:off x="6705600" y="3733800"/>
            <a:ext cx="1676400" cy="457200"/>
          </a:xfrm>
          <a:prstGeom prst="rect">
            <a:avLst/>
          </a:prstGeom>
          <a:noFill/>
          <a:ln w="9525">
            <a:noFill/>
            <a:miter lim="800000"/>
          </a:ln>
        </p:spPr>
        <p:txBody>
          <a:bodyPr>
            <a:spAutoFit/>
          </a:bodyPr>
          <a:lstStyle/>
          <a:p>
            <a:pPr>
              <a:spcBef>
                <a:spcPct val="50000"/>
              </a:spcBef>
            </a:pPr>
            <a:r>
              <a:rPr lang="en-US" sz="2400"/>
              <a:t>3</a:t>
            </a:r>
          </a:p>
        </p:txBody>
      </p:sp>
      <p:sp>
        <p:nvSpPr>
          <p:cNvPr id="19512" name="Text Box 56"/>
          <p:cNvSpPr txBox="1">
            <a:spLocks noChangeArrowheads="1"/>
          </p:cNvSpPr>
          <p:nvPr/>
        </p:nvSpPr>
        <p:spPr bwMode="auto">
          <a:xfrm>
            <a:off x="5181600" y="3733800"/>
            <a:ext cx="381000" cy="457200"/>
          </a:xfrm>
          <a:prstGeom prst="rect">
            <a:avLst/>
          </a:prstGeom>
          <a:noFill/>
          <a:ln w="9525">
            <a:noFill/>
            <a:miter lim="800000"/>
          </a:ln>
        </p:spPr>
        <p:txBody>
          <a:bodyPr>
            <a:spAutoFit/>
          </a:bodyPr>
          <a:lstStyle/>
          <a:p>
            <a:pPr>
              <a:spcBef>
                <a:spcPct val="50000"/>
              </a:spcBef>
            </a:pPr>
            <a:r>
              <a:rPr lang="en-US" sz="2400"/>
              <a:t>0</a:t>
            </a:r>
          </a:p>
        </p:txBody>
      </p:sp>
      <p:sp>
        <p:nvSpPr>
          <p:cNvPr id="19513" name="Text Box 57"/>
          <p:cNvSpPr txBox="1">
            <a:spLocks noChangeArrowheads="1"/>
          </p:cNvSpPr>
          <p:nvPr/>
        </p:nvSpPr>
        <p:spPr bwMode="auto">
          <a:xfrm>
            <a:off x="5486400" y="3733800"/>
            <a:ext cx="838200" cy="457200"/>
          </a:xfrm>
          <a:prstGeom prst="rect">
            <a:avLst/>
          </a:prstGeom>
          <a:noFill/>
          <a:ln w="9525">
            <a:noFill/>
            <a:miter lim="800000"/>
          </a:ln>
        </p:spPr>
        <p:txBody>
          <a:bodyPr>
            <a:spAutoFit/>
          </a:bodyPr>
          <a:lstStyle/>
          <a:p>
            <a:pPr>
              <a:spcBef>
                <a:spcPct val="50000"/>
              </a:spcBef>
            </a:pPr>
            <a:r>
              <a:rPr lang="en-US" sz="2400"/>
              <a:t>6</a:t>
            </a:r>
          </a:p>
        </p:txBody>
      </p:sp>
      <p:sp>
        <p:nvSpPr>
          <p:cNvPr id="19514" name="Text Box 58"/>
          <p:cNvSpPr txBox="1">
            <a:spLocks noChangeArrowheads="1"/>
          </p:cNvSpPr>
          <p:nvPr/>
        </p:nvSpPr>
        <p:spPr bwMode="auto">
          <a:xfrm>
            <a:off x="6934200" y="3657600"/>
            <a:ext cx="457200" cy="519113"/>
          </a:xfrm>
          <a:prstGeom prst="rect">
            <a:avLst/>
          </a:prstGeom>
          <a:noFill/>
          <a:ln w="9525">
            <a:noFill/>
            <a:miter lim="800000"/>
          </a:ln>
        </p:spPr>
        <p:txBody>
          <a:bodyPr>
            <a:spAutoFit/>
          </a:bodyPr>
          <a:lstStyle/>
          <a:p>
            <a:pPr>
              <a:spcBef>
                <a:spcPct val="50000"/>
              </a:spcBef>
            </a:pPr>
            <a:r>
              <a:rPr lang="en-US" sz="2800"/>
              <a:t>,</a:t>
            </a:r>
          </a:p>
        </p:txBody>
      </p:sp>
      <p:sp>
        <p:nvSpPr>
          <p:cNvPr id="19515" name="Text Box 59"/>
          <p:cNvSpPr txBox="1">
            <a:spLocks noChangeArrowheads="1"/>
          </p:cNvSpPr>
          <p:nvPr/>
        </p:nvSpPr>
        <p:spPr bwMode="auto">
          <a:xfrm>
            <a:off x="5486400" y="4114800"/>
            <a:ext cx="838200" cy="457200"/>
          </a:xfrm>
          <a:prstGeom prst="rect">
            <a:avLst/>
          </a:prstGeom>
          <a:noFill/>
          <a:ln w="9525">
            <a:noFill/>
            <a:miter lim="800000"/>
          </a:ln>
        </p:spPr>
        <p:txBody>
          <a:bodyPr>
            <a:spAutoFit/>
          </a:bodyPr>
          <a:lstStyle/>
          <a:p>
            <a:pPr>
              <a:spcBef>
                <a:spcPct val="50000"/>
              </a:spcBef>
            </a:pPr>
            <a:r>
              <a:rPr lang="en-US" sz="2400"/>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box(in)">
                                      <p:cBhvr>
                                        <p:cTn id="7" dur="500"/>
                                        <p:tgtEl>
                                          <p:spTgt spid="1946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462"/>
                                        </p:tgtEl>
                                        <p:attrNameLst>
                                          <p:attrName>style.visibility</p:attrName>
                                        </p:attrNameLst>
                                      </p:cBhvr>
                                      <p:to>
                                        <p:strVal val="visible"/>
                                      </p:to>
                                    </p:set>
                                    <p:animEffect transition="in" filter="box(in)">
                                      <p:cBhvr>
                                        <p:cTn id="10" dur="500"/>
                                        <p:tgtEl>
                                          <p:spTgt spid="1946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box(in)">
                                      <p:cBhvr>
                                        <p:cTn id="13" dur="500"/>
                                        <p:tgtEl>
                                          <p:spTgt spid="1946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9464"/>
                                        </p:tgtEl>
                                        <p:attrNameLst>
                                          <p:attrName>style.visibility</p:attrName>
                                        </p:attrNameLst>
                                      </p:cBhvr>
                                      <p:to>
                                        <p:strVal val="visible"/>
                                      </p:to>
                                    </p:set>
                                    <p:animEffect transition="in" filter="box(in)">
                                      <p:cBhvr>
                                        <p:cTn id="16" dur="500"/>
                                        <p:tgtEl>
                                          <p:spTgt spid="1946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9465"/>
                                        </p:tgtEl>
                                        <p:attrNameLst>
                                          <p:attrName>style.visibility</p:attrName>
                                        </p:attrNameLst>
                                      </p:cBhvr>
                                      <p:to>
                                        <p:strVal val="visible"/>
                                      </p:to>
                                    </p:set>
                                    <p:animEffect transition="in" filter="box(in)">
                                      <p:cBhvr>
                                        <p:cTn id="19" dur="500"/>
                                        <p:tgtEl>
                                          <p:spTgt spid="1946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9466"/>
                                        </p:tgtEl>
                                        <p:attrNameLst>
                                          <p:attrName>style.visibility</p:attrName>
                                        </p:attrNameLst>
                                      </p:cBhvr>
                                      <p:to>
                                        <p:strVal val="visible"/>
                                      </p:to>
                                    </p:set>
                                    <p:animEffect transition="in" filter="box(in)">
                                      <p:cBhvr>
                                        <p:cTn id="22" dur="500"/>
                                        <p:tgtEl>
                                          <p:spTgt spid="1946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9477"/>
                                        </p:tgtEl>
                                        <p:attrNameLst>
                                          <p:attrName>style.visibility</p:attrName>
                                        </p:attrNameLst>
                                      </p:cBhvr>
                                      <p:to>
                                        <p:strVal val="visible"/>
                                      </p:to>
                                    </p:set>
                                    <p:animEffect transition="in" filter="box(in)">
                                      <p:cBhvr>
                                        <p:cTn id="25" dur="500"/>
                                        <p:tgtEl>
                                          <p:spTgt spid="1947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9475"/>
                                        </p:tgtEl>
                                        <p:attrNameLst>
                                          <p:attrName>style.visibility</p:attrName>
                                        </p:attrNameLst>
                                      </p:cBhvr>
                                      <p:to>
                                        <p:strVal val="visible"/>
                                      </p:to>
                                    </p:set>
                                    <p:animEffect transition="in" filter="box(in)">
                                      <p:cBhvr>
                                        <p:cTn id="28" dur="500"/>
                                        <p:tgtEl>
                                          <p:spTgt spid="19475"/>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9478"/>
                                        </p:tgtEl>
                                        <p:attrNameLst>
                                          <p:attrName>style.visibility</p:attrName>
                                        </p:attrNameLst>
                                      </p:cBhvr>
                                      <p:to>
                                        <p:strVal val="visible"/>
                                      </p:to>
                                    </p:set>
                                    <p:animEffect transition="in" filter="box(in)">
                                      <p:cBhvr>
                                        <p:cTn id="31" dur="500"/>
                                        <p:tgtEl>
                                          <p:spTgt spid="1947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9476"/>
                                        </p:tgtEl>
                                        <p:attrNameLst>
                                          <p:attrName>style.visibility</p:attrName>
                                        </p:attrNameLst>
                                      </p:cBhvr>
                                      <p:to>
                                        <p:strVal val="visible"/>
                                      </p:to>
                                    </p:set>
                                    <p:animEffect transition="in" filter="box(in)">
                                      <p:cBhvr>
                                        <p:cTn id="34" dur="500"/>
                                        <p:tgtEl>
                                          <p:spTgt spid="19476"/>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9479"/>
                                        </p:tgtEl>
                                        <p:attrNameLst>
                                          <p:attrName>style.visibility</p:attrName>
                                        </p:attrNameLst>
                                      </p:cBhvr>
                                      <p:to>
                                        <p:strVal val="visible"/>
                                      </p:to>
                                    </p:set>
                                    <p:animEffect transition="in" filter="box(in)">
                                      <p:cBhvr>
                                        <p:cTn id="37" dur="500"/>
                                        <p:tgtEl>
                                          <p:spTgt spid="1947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9467"/>
                                        </p:tgtEl>
                                        <p:attrNameLst>
                                          <p:attrName>style.visibility</p:attrName>
                                        </p:attrNameLst>
                                      </p:cBhvr>
                                      <p:to>
                                        <p:strVal val="visible"/>
                                      </p:to>
                                    </p:set>
                                    <p:animEffect transition="in" filter="box(in)">
                                      <p:cBhvr>
                                        <p:cTn id="42" dur="500"/>
                                        <p:tgtEl>
                                          <p:spTgt spid="19467"/>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9468"/>
                                        </p:tgtEl>
                                        <p:attrNameLst>
                                          <p:attrName>style.visibility</p:attrName>
                                        </p:attrNameLst>
                                      </p:cBhvr>
                                      <p:to>
                                        <p:strVal val="visible"/>
                                      </p:to>
                                    </p:set>
                                    <p:animEffect transition="in" filter="box(in)">
                                      <p:cBhvr>
                                        <p:cTn id="45" dur="500"/>
                                        <p:tgtEl>
                                          <p:spTgt spid="19468"/>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9469"/>
                                        </p:tgtEl>
                                        <p:attrNameLst>
                                          <p:attrName>style.visibility</p:attrName>
                                        </p:attrNameLst>
                                      </p:cBhvr>
                                      <p:to>
                                        <p:strVal val="visible"/>
                                      </p:to>
                                    </p:set>
                                    <p:animEffect transition="in" filter="box(in)">
                                      <p:cBhvr>
                                        <p:cTn id="48" dur="500"/>
                                        <p:tgtEl>
                                          <p:spTgt spid="19469"/>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9470"/>
                                        </p:tgtEl>
                                        <p:attrNameLst>
                                          <p:attrName>style.visibility</p:attrName>
                                        </p:attrNameLst>
                                      </p:cBhvr>
                                      <p:to>
                                        <p:strVal val="visible"/>
                                      </p:to>
                                    </p:set>
                                    <p:animEffect transition="in" filter="box(in)">
                                      <p:cBhvr>
                                        <p:cTn id="51" dur="500"/>
                                        <p:tgtEl>
                                          <p:spTgt spid="19470"/>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9471"/>
                                        </p:tgtEl>
                                        <p:attrNameLst>
                                          <p:attrName>style.visibility</p:attrName>
                                        </p:attrNameLst>
                                      </p:cBhvr>
                                      <p:to>
                                        <p:strVal val="visible"/>
                                      </p:to>
                                    </p:set>
                                    <p:animEffect transition="in" filter="box(in)">
                                      <p:cBhvr>
                                        <p:cTn id="54" dur="500"/>
                                        <p:tgtEl>
                                          <p:spTgt spid="19471"/>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9472"/>
                                        </p:tgtEl>
                                        <p:attrNameLst>
                                          <p:attrName>style.visibility</p:attrName>
                                        </p:attrNameLst>
                                      </p:cBhvr>
                                      <p:to>
                                        <p:strVal val="visible"/>
                                      </p:to>
                                    </p:set>
                                    <p:animEffect transition="in" filter="box(in)">
                                      <p:cBhvr>
                                        <p:cTn id="57" dur="500"/>
                                        <p:tgtEl>
                                          <p:spTgt spid="19472"/>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19473"/>
                                        </p:tgtEl>
                                        <p:attrNameLst>
                                          <p:attrName>style.visibility</p:attrName>
                                        </p:attrNameLst>
                                      </p:cBhvr>
                                      <p:to>
                                        <p:strVal val="visible"/>
                                      </p:to>
                                    </p:set>
                                    <p:animEffect transition="in" filter="box(in)">
                                      <p:cBhvr>
                                        <p:cTn id="60" dur="500"/>
                                        <p:tgtEl>
                                          <p:spTgt spid="19473"/>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9474"/>
                                        </p:tgtEl>
                                        <p:attrNameLst>
                                          <p:attrName>style.visibility</p:attrName>
                                        </p:attrNameLst>
                                      </p:cBhvr>
                                      <p:to>
                                        <p:strVal val="visible"/>
                                      </p:to>
                                    </p:set>
                                    <p:animEffect transition="in" filter="blinds(horizontal)">
                                      <p:cBhvr>
                                        <p:cTn id="63" dur="500"/>
                                        <p:tgtEl>
                                          <p:spTgt spid="19474"/>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9480"/>
                                        </p:tgtEl>
                                        <p:attrNameLst>
                                          <p:attrName>style.visibility</p:attrName>
                                        </p:attrNameLst>
                                      </p:cBhvr>
                                      <p:to>
                                        <p:strVal val="visible"/>
                                      </p:to>
                                    </p:set>
                                    <p:animEffect transition="in" filter="box(in)">
                                      <p:cBhvr>
                                        <p:cTn id="66" dur="500"/>
                                        <p:tgtEl>
                                          <p:spTgt spid="19480"/>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9481"/>
                                        </p:tgtEl>
                                        <p:attrNameLst>
                                          <p:attrName>style.visibility</p:attrName>
                                        </p:attrNameLst>
                                      </p:cBhvr>
                                      <p:to>
                                        <p:strVal val="visible"/>
                                      </p:to>
                                    </p:set>
                                    <p:animEffect transition="in" filter="box(in)">
                                      <p:cBhvr>
                                        <p:cTn id="69" dur="500"/>
                                        <p:tgtEl>
                                          <p:spTgt spid="19481"/>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19482"/>
                                        </p:tgtEl>
                                        <p:attrNameLst>
                                          <p:attrName>style.visibility</p:attrName>
                                        </p:attrNameLst>
                                      </p:cBhvr>
                                      <p:to>
                                        <p:strVal val="visible"/>
                                      </p:to>
                                    </p:set>
                                    <p:animEffect transition="in" filter="box(in)">
                                      <p:cBhvr>
                                        <p:cTn id="72" dur="500"/>
                                        <p:tgtEl>
                                          <p:spTgt spid="19482"/>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9483"/>
                                        </p:tgtEl>
                                        <p:attrNameLst>
                                          <p:attrName>style.visibility</p:attrName>
                                        </p:attrNameLst>
                                      </p:cBhvr>
                                      <p:to>
                                        <p:strVal val="visible"/>
                                      </p:to>
                                    </p:set>
                                    <p:animEffect transition="in" filter="box(in)">
                                      <p:cBhvr>
                                        <p:cTn id="77" dur="500"/>
                                        <p:tgtEl>
                                          <p:spTgt spid="19483"/>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9484"/>
                                        </p:tgtEl>
                                        <p:attrNameLst>
                                          <p:attrName>style.visibility</p:attrName>
                                        </p:attrNameLst>
                                      </p:cBhvr>
                                      <p:to>
                                        <p:strVal val="visible"/>
                                      </p:to>
                                    </p:set>
                                    <p:animEffect transition="in" filter="blinds(horizontal)">
                                      <p:cBhvr>
                                        <p:cTn id="80" dur="500"/>
                                        <p:tgtEl>
                                          <p:spTgt spid="19484"/>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19485"/>
                                        </p:tgtEl>
                                        <p:attrNameLst>
                                          <p:attrName>style.visibility</p:attrName>
                                        </p:attrNameLst>
                                      </p:cBhvr>
                                      <p:to>
                                        <p:strVal val="visible"/>
                                      </p:to>
                                    </p:set>
                                    <p:animEffect transition="in" filter="box(in)">
                                      <p:cBhvr>
                                        <p:cTn id="83" dur="500"/>
                                        <p:tgtEl>
                                          <p:spTgt spid="19485"/>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19488"/>
                                        </p:tgtEl>
                                        <p:attrNameLst>
                                          <p:attrName>style.visibility</p:attrName>
                                        </p:attrNameLst>
                                      </p:cBhvr>
                                      <p:to>
                                        <p:strVal val="visible"/>
                                      </p:to>
                                    </p:set>
                                    <p:animEffect transition="in" filter="box(in)">
                                      <p:cBhvr>
                                        <p:cTn id="86" dur="500"/>
                                        <p:tgtEl>
                                          <p:spTgt spid="19488"/>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19489"/>
                                        </p:tgtEl>
                                        <p:attrNameLst>
                                          <p:attrName>style.visibility</p:attrName>
                                        </p:attrNameLst>
                                      </p:cBhvr>
                                      <p:to>
                                        <p:strVal val="visible"/>
                                      </p:to>
                                    </p:set>
                                    <p:animEffect transition="in" filter="box(in)">
                                      <p:cBhvr>
                                        <p:cTn id="89" dur="500"/>
                                        <p:tgtEl>
                                          <p:spTgt spid="19489"/>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19490"/>
                                        </p:tgtEl>
                                        <p:attrNameLst>
                                          <p:attrName>style.visibility</p:attrName>
                                        </p:attrNameLst>
                                      </p:cBhvr>
                                      <p:to>
                                        <p:strVal val="visible"/>
                                      </p:to>
                                    </p:set>
                                    <p:animEffect transition="in" filter="blinds(horizontal)">
                                      <p:cBhvr>
                                        <p:cTn id="92" dur="500"/>
                                        <p:tgtEl>
                                          <p:spTgt spid="19490"/>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19494"/>
                                        </p:tgtEl>
                                        <p:attrNameLst>
                                          <p:attrName>style.visibility</p:attrName>
                                        </p:attrNameLst>
                                      </p:cBhvr>
                                      <p:to>
                                        <p:strVal val="visible"/>
                                      </p:to>
                                    </p:set>
                                    <p:animEffect transition="in" filter="box(in)">
                                      <p:cBhvr>
                                        <p:cTn id="95" dur="500"/>
                                        <p:tgtEl>
                                          <p:spTgt spid="19494"/>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19496"/>
                                        </p:tgtEl>
                                        <p:attrNameLst>
                                          <p:attrName>style.visibility</p:attrName>
                                        </p:attrNameLst>
                                      </p:cBhvr>
                                      <p:to>
                                        <p:strVal val="visible"/>
                                      </p:to>
                                    </p:set>
                                    <p:animEffect transition="in" filter="box(in)">
                                      <p:cBhvr>
                                        <p:cTn id="98" dur="500"/>
                                        <p:tgtEl>
                                          <p:spTgt spid="19496"/>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19498"/>
                                        </p:tgtEl>
                                        <p:attrNameLst>
                                          <p:attrName>style.visibility</p:attrName>
                                        </p:attrNameLst>
                                      </p:cBhvr>
                                      <p:to>
                                        <p:strVal val="visible"/>
                                      </p:to>
                                    </p:set>
                                    <p:animEffect transition="in" filter="box(in)">
                                      <p:cBhvr>
                                        <p:cTn id="101" dur="500"/>
                                        <p:tgtEl>
                                          <p:spTgt spid="19498"/>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19499"/>
                                        </p:tgtEl>
                                        <p:attrNameLst>
                                          <p:attrName>style.visibility</p:attrName>
                                        </p:attrNameLst>
                                      </p:cBhvr>
                                      <p:to>
                                        <p:strVal val="visible"/>
                                      </p:to>
                                    </p:set>
                                    <p:animEffect transition="in" filter="box(in)">
                                      <p:cBhvr>
                                        <p:cTn id="104" dur="500"/>
                                        <p:tgtEl>
                                          <p:spTgt spid="19499"/>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9503"/>
                                        </p:tgtEl>
                                        <p:attrNameLst>
                                          <p:attrName>style.visibility</p:attrName>
                                        </p:attrNameLst>
                                      </p:cBhvr>
                                      <p:to>
                                        <p:strVal val="visible"/>
                                      </p:to>
                                    </p:set>
                                    <p:animEffect transition="in" filter="blinds(horizontal)">
                                      <p:cBhvr>
                                        <p:cTn id="107" dur="500"/>
                                        <p:tgtEl>
                                          <p:spTgt spid="19503"/>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9504"/>
                                        </p:tgtEl>
                                        <p:attrNameLst>
                                          <p:attrName>style.visibility</p:attrName>
                                        </p:attrNameLst>
                                      </p:cBhvr>
                                      <p:to>
                                        <p:strVal val="visible"/>
                                      </p:to>
                                    </p:set>
                                    <p:animEffect transition="in" filter="blinds(horizontal)">
                                      <p:cBhvr>
                                        <p:cTn id="110" dur="500"/>
                                        <p:tgtEl>
                                          <p:spTgt spid="19504"/>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19505"/>
                                        </p:tgtEl>
                                        <p:attrNameLst>
                                          <p:attrName>style.visibility</p:attrName>
                                        </p:attrNameLst>
                                      </p:cBhvr>
                                      <p:to>
                                        <p:strVal val="visible"/>
                                      </p:to>
                                    </p:set>
                                    <p:animEffect transition="in" filter="blinds(horizontal)">
                                      <p:cBhvr>
                                        <p:cTn id="113" dur="500"/>
                                        <p:tgtEl>
                                          <p:spTgt spid="19505"/>
                                        </p:tgtEl>
                                      </p:cBhvr>
                                    </p:animEffect>
                                  </p:childTnLst>
                                </p:cTn>
                              </p:par>
                              <p:par>
                                <p:cTn id="114" presetID="4" presetClass="entr" presetSubtype="16" fill="hold" grpId="0" nodeType="withEffect">
                                  <p:stCondLst>
                                    <p:cond delay="0"/>
                                  </p:stCondLst>
                                  <p:childTnLst>
                                    <p:set>
                                      <p:cBhvr>
                                        <p:cTn id="115" dur="1" fill="hold">
                                          <p:stCondLst>
                                            <p:cond delay="0"/>
                                          </p:stCondLst>
                                        </p:cTn>
                                        <p:tgtEl>
                                          <p:spTgt spid="19495"/>
                                        </p:tgtEl>
                                        <p:attrNameLst>
                                          <p:attrName>style.visibility</p:attrName>
                                        </p:attrNameLst>
                                      </p:cBhvr>
                                      <p:to>
                                        <p:strVal val="visible"/>
                                      </p:to>
                                    </p:set>
                                    <p:animEffect transition="in" filter="box(in)">
                                      <p:cBhvr>
                                        <p:cTn id="116" dur="500"/>
                                        <p:tgtEl>
                                          <p:spTgt spid="19495"/>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19491"/>
                                        </p:tgtEl>
                                        <p:attrNameLst>
                                          <p:attrName>style.visibility</p:attrName>
                                        </p:attrNameLst>
                                      </p:cBhvr>
                                      <p:to>
                                        <p:strVal val="visible"/>
                                      </p:to>
                                    </p:set>
                                    <p:animEffect transition="in" filter="blinds(horizontal)">
                                      <p:cBhvr>
                                        <p:cTn id="119" dur="500"/>
                                        <p:tgtEl>
                                          <p:spTgt spid="19491"/>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19506"/>
                                        </p:tgtEl>
                                        <p:attrNameLst>
                                          <p:attrName>style.visibility</p:attrName>
                                        </p:attrNameLst>
                                      </p:cBhvr>
                                      <p:to>
                                        <p:strVal val="visible"/>
                                      </p:to>
                                    </p:set>
                                    <p:animEffect transition="in" filter="blinds(horizontal)">
                                      <p:cBhvr>
                                        <p:cTn id="122" dur="500"/>
                                        <p:tgtEl>
                                          <p:spTgt spid="19506"/>
                                        </p:tgtEl>
                                      </p:cBhvr>
                                    </p:animEffect>
                                  </p:childTnLst>
                                </p:cTn>
                              </p:par>
                              <p:par>
                                <p:cTn id="123" presetID="4" presetClass="entr" presetSubtype="16" fill="hold" grpId="0" nodeType="withEffect">
                                  <p:stCondLst>
                                    <p:cond delay="0"/>
                                  </p:stCondLst>
                                  <p:childTnLst>
                                    <p:set>
                                      <p:cBhvr>
                                        <p:cTn id="124" dur="1" fill="hold">
                                          <p:stCondLst>
                                            <p:cond delay="0"/>
                                          </p:stCondLst>
                                        </p:cTn>
                                        <p:tgtEl>
                                          <p:spTgt spid="19507"/>
                                        </p:tgtEl>
                                        <p:attrNameLst>
                                          <p:attrName>style.visibility</p:attrName>
                                        </p:attrNameLst>
                                      </p:cBhvr>
                                      <p:to>
                                        <p:strVal val="visible"/>
                                      </p:to>
                                    </p:set>
                                    <p:animEffect transition="in" filter="box(in)">
                                      <p:cBhvr>
                                        <p:cTn id="125" dur="500"/>
                                        <p:tgtEl>
                                          <p:spTgt spid="19507"/>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19508"/>
                                        </p:tgtEl>
                                        <p:attrNameLst>
                                          <p:attrName>style.visibility</p:attrName>
                                        </p:attrNameLst>
                                      </p:cBhvr>
                                      <p:to>
                                        <p:strVal val="visible"/>
                                      </p:to>
                                    </p:set>
                                    <p:animEffect transition="in" filter="blinds(horizontal)">
                                      <p:cBhvr>
                                        <p:cTn id="128" dur="500"/>
                                        <p:tgtEl>
                                          <p:spTgt spid="19508"/>
                                        </p:tgtEl>
                                      </p:cBhvr>
                                    </p:animEffect>
                                  </p:childTnLst>
                                </p:cTn>
                              </p:par>
                              <p:par>
                                <p:cTn id="129" presetID="4" presetClass="entr" presetSubtype="16" fill="hold" grpId="0" nodeType="withEffect">
                                  <p:stCondLst>
                                    <p:cond delay="0"/>
                                  </p:stCondLst>
                                  <p:childTnLst>
                                    <p:set>
                                      <p:cBhvr>
                                        <p:cTn id="130" dur="1" fill="hold">
                                          <p:stCondLst>
                                            <p:cond delay="0"/>
                                          </p:stCondLst>
                                        </p:cTn>
                                        <p:tgtEl>
                                          <p:spTgt spid="19502"/>
                                        </p:tgtEl>
                                        <p:attrNameLst>
                                          <p:attrName>style.visibility</p:attrName>
                                        </p:attrNameLst>
                                      </p:cBhvr>
                                      <p:to>
                                        <p:strVal val="visible"/>
                                      </p:to>
                                    </p:set>
                                    <p:animEffect transition="in" filter="box(in)">
                                      <p:cBhvr>
                                        <p:cTn id="131" dur="500"/>
                                        <p:tgtEl>
                                          <p:spTgt spid="19502"/>
                                        </p:tgtEl>
                                      </p:cBhvr>
                                    </p:animEffect>
                                  </p:childTnLst>
                                </p:cTn>
                              </p:par>
                            </p:childTnLst>
                          </p:cTn>
                        </p:par>
                      </p:childTnLst>
                    </p:cTn>
                  </p:par>
                  <p:par>
                    <p:cTn id="132" fill="hold">
                      <p:stCondLst>
                        <p:cond delay="indefinite"/>
                      </p:stCondLst>
                      <p:childTnLst>
                        <p:par>
                          <p:cTn id="133" fill="hold">
                            <p:stCondLst>
                              <p:cond delay="0"/>
                            </p:stCondLst>
                            <p:childTnLst>
                              <p:par>
                                <p:cTn id="134" presetID="4" presetClass="entr" presetSubtype="16" fill="hold" grpId="0" nodeType="clickEffect">
                                  <p:stCondLst>
                                    <p:cond delay="0"/>
                                  </p:stCondLst>
                                  <p:childTnLst>
                                    <p:set>
                                      <p:cBhvr>
                                        <p:cTn id="135" dur="1" fill="hold">
                                          <p:stCondLst>
                                            <p:cond delay="0"/>
                                          </p:stCondLst>
                                        </p:cTn>
                                        <p:tgtEl>
                                          <p:spTgt spid="19509"/>
                                        </p:tgtEl>
                                        <p:attrNameLst>
                                          <p:attrName>style.visibility</p:attrName>
                                        </p:attrNameLst>
                                      </p:cBhvr>
                                      <p:to>
                                        <p:strVal val="visible"/>
                                      </p:to>
                                    </p:set>
                                    <p:animEffect transition="in" filter="box(in)">
                                      <p:cBhvr>
                                        <p:cTn id="136" dur="500"/>
                                        <p:tgtEl>
                                          <p:spTgt spid="19509"/>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19486"/>
                                        </p:tgtEl>
                                        <p:attrNameLst>
                                          <p:attrName>style.visibility</p:attrName>
                                        </p:attrNameLst>
                                      </p:cBhvr>
                                      <p:to>
                                        <p:strVal val="visible"/>
                                      </p:to>
                                    </p:set>
                                    <p:animEffect transition="in" filter="blinds(horizontal)">
                                      <p:cBhvr>
                                        <p:cTn id="139" dur="500"/>
                                        <p:tgtEl>
                                          <p:spTgt spid="19486"/>
                                        </p:tgtEl>
                                      </p:cBhvr>
                                    </p:animEffect>
                                  </p:childTnLst>
                                </p:cTn>
                              </p:par>
                              <p:par>
                                <p:cTn id="140" presetID="4" presetClass="entr" presetSubtype="16" fill="hold" grpId="0" nodeType="withEffect">
                                  <p:stCondLst>
                                    <p:cond delay="0"/>
                                  </p:stCondLst>
                                  <p:childTnLst>
                                    <p:set>
                                      <p:cBhvr>
                                        <p:cTn id="141" dur="1" fill="hold">
                                          <p:stCondLst>
                                            <p:cond delay="0"/>
                                          </p:stCondLst>
                                        </p:cTn>
                                        <p:tgtEl>
                                          <p:spTgt spid="19487"/>
                                        </p:tgtEl>
                                        <p:attrNameLst>
                                          <p:attrName>style.visibility</p:attrName>
                                        </p:attrNameLst>
                                      </p:cBhvr>
                                      <p:to>
                                        <p:strVal val="visible"/>
                                      </p:to>
                                    </p:set>
                                    <p:animEffect transition="in" filter="box(in)">
                                      <p:cBhvr>
                                        <p:cTn id="142" dur="500"/>
                                        <p:tgtEl>
                                          <p:spTgt spid="19487"/>
                                        </p:tgtEl>
                                      </p:cBhvr>
                                    </p:animEffect>
                                  </p:childTnLst>
                                </p:cTn>
                              </p:par>
                              <p:par>
                                <p:cTn id="143" presetID="4" presetClass="entr" presetSubtype="16" fill="hold" grpId="0" nodeType="withEffect">
                                  <p:stCondLst>
                                    <p:cond delay="0"/>
                                  </p:stCondLst>
                                  <p:childTnLst>
                                    <p:set>
                                      <p:cBhvr>
                                        <p:cTn id="144" dur="1" fill="hold">
                                          <p:stCondLst>
                                            <p:cond delay="0"/>
                                          </p:stCondLst>
                                        </p:cTn>
                                        <p:tgtEl>
                                          <p:spTgt spid="19510"/>
                                        </p:tgtEl>
                                        <p:attrNameLst>
                                          <p:attrName>style.visibility</p:attrName>
                                        </p:attrNameLst>
                                      </p:cBhvr>
                                      <p:to>
                                        <p:strVal val="visible"/>
                                      </p:to>
                                    </p:set>
                                    <p:animEffect transition="in" filter="box(in)">
                                      <p:cBhvr>
                                        <p:cTn id="145" dur="500"/>
                                        <p:tgtEl>
                                          <p:spTgt spid="19510"/>
                                        </p:tgtEl>
                                      </p:cBhvr>
                                    </p:animEffect>
                                  </p:childTnLst>
                                </p:cTn>
                              </p:par>
                              <p:par>
                                <p:cTn id="146" presetID="4" presetClass="entr" presetSubtype="16" fill="hold" grpId="0" nodeType="withEffect">
                                  <p:stCondLst>
                                    <p:cond delay="0"/>
                                  </p:stCondLst>
                                  <p:childTnLst>
                                    <p:set>
                                      <p:cBhvr>
                                        <p:cTn id="147" dur="1" fill="hold">
                                          <p:stCondLst>
                                            <p:cond delay="0"/>
                                          </p:stCondLst>
                                        </p:cTn>
                                        <p:tgtEl>
                                          <p:spTgt spid="19511"/>
                                        </p:tgtEl>
                                        <p:attrNameLst>
                                          <p:attrName>style.visibility</p:attrName>
                                        </p:attrNameLst>
                                      </p:cBhvr>
                                      <p:to>
                                        <p:strVal val="visible"/>
                                      </p:to>
                                    </p:set>
                                    <p:animEffect transition="in" filter="box(in)">
                                      <p:cBhvr>
                                        <p:cTn id="148" dur="500"/>
                                        <p:tgtEl>
                                          <p:spTgt spid="19511"/>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19512"/>
                                        </p:tgtEl>
                                        <p:attrNameLst>
                                          <p:attrName>style.visibility</p:attrName>
                                        </p:attrNameLst>
                                      </p:cBhvr>
                                      <p:to>
                                        <p:strVal val="visible"/>
                                      </p:to>
                                    </p:set>
                                    <p:animEffect transition="in" filter="blinds(horizontal)">
                                      <p:cBhvr>
                                        <p:cTn id="151" dur="500"/>
                                        <p:tgtEl>
                                          <p:spTgt spid="19512"/>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19514"/>
                                        </p:tgtEl>
                                        <p:attrNameLst>
                                          <p:attrName>style.visibility</p:attrName>
                                        </p:attrNameLst>
                                      </p:cBhvr>
                                      <p:to>
                                        <p:strVal val="visible"/>
                                      </p:to>
                                    </p:set>
                                    <p:animEffect transition="in" filter="blinds(horizontal)">
                                      <p:cBhvr>
                                        <p:cTn id="154" dur="500"/>
                                        <p:tgtEl>
                                          <p:spTgt spid="19514"/>
                                        </p:tgtEl>
                                      </p:cBhvr>
                                    </p:animEffect>
                                  </p:childTnLst>
                                </p:cTn>
                              </p:par>
                              <p:par>
                                <p:cTn id="155" presetID="3" presetClass="entr" presetSubtype="10" fill="hold" grpId="0" nodeType="withEffect">
                                  <p:stCondLst>
                                    <p:cond delay="0"/>
                                  </p:stCondLst>
                                  <p:childTnLst>
                                    <p:set>
                                      <p:cBhvr>
                                        <p:cTn id="156" dur="1" fill="hold">
                                          <p:stCondLst>
                                            <p:cond delay="0"/>
                                          </p:stCondLst>
                                        </p:cTn>
                                        <p:tgtEl>
                                          <p:spTgt spid="19513"/>
                                        </p:tgtEl>
                                        <p:attrNameLst>
                                          <p:attrName>style.visibility</p:attrName>
                                        </p:attrNameLst>
                                      </p:cBhvr>
                                      <p:to>
                                        <p:strVal val="visible"/>
                                      </p:to>
                                    </p:set>
                                    <p:animEffect transition="in" filter="blinds(horizontal)">
                                      <p:cBhvr>
                                        <p:cTn id="157" dur="500"/>
                                        <p:tgtEl>
                                          <p:spTgt spid="19513"/>
                                        </p:tgtEl>
                                      </p:cBhvr>
                                    </p:animEffect>
                                  </p:childTnLst>
                                </p:cTn>
                              </p:par>
                              <p:par>
                                <p:cTn id="158" presetID="4" presetClass="entr" presetSubtype="16" fill="hold" grpId="0" nodeType="withEffect">
                                  <p:stCondLst>
                                    <p:cond delay="0"/>
                                  </p:stCondLst>
                                  <p:childTnLst>
                                    <p:set>
                                      <p:cBhvr>
                                        <p:cTn id="159" dur="1" fill="hold">
                                          <p:stCondLst>
                                            <p:cond delay="0"/>
                                          </p:stCondLst>
                                        </p:cTn>
                                        <p:tgtEl>
                                          <p:spTgt spid="19493"/>
                                        </p:tgtEl>
                                        <p:attrNameLst>
                                          <p:attrName>style.visibility</p:attrName>
                                        </p:attrNameLst>
                                      </p:cBhvr>
                                      <p:to>
                                        <p:strVal val="visible"/>
                                      </p:to>
                                    </p:set>
                                    <p:animEffect transition="in" filter="box(in)">
                                      <p:cBhvr>
                                        <p:cTn id="160" dur="500"/>
                                        <p:tgtEl>
                                          <p:spTgt spid="19493"/>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19515"/>
                                        </p:tgtEl>
                                        <p:attrNameLst>
                                          <p:attrName>style.visibility</p:attrName>
                                        </p:attrNameLst>
                                      </p:cBhvr>
                                      <p:to>
                                        <p:strVal val="visible"/>
                                      </p:to>
                                    </p:set>
                                    <p:animEffect transition="in" filter="blinds(horizontal)">
                                      <p:cBhvr>
                                        <p:cTn id="163" dur="500"/>
                                        <p:tgtEl>
                                          <p:spTgt spid="19515"/>
                                        </p:tgtEl>
                                      </p:cBhvr>
                                    </p:animEffect>
                                  </p:childTnLst>
                                </p:cTn>
                              </p:par>
                              <p:par>
                                <p:cTn id="164" presetID="4" presetClass="entr" presetSubtype="16" fill="hold" grpId="0" nodeType="withEffect">
                                  <p:stCondLst>
                                    <p:cond delay="0"/>
                                  </p:stCondLst>
                                  <p:childTnLst>
                                    <p:set>
                                      <p:cBhvr>
                                        <p:cTn id="165" dur="1" fill="hold">
                                          <p:stCondLst>
                                            <p:cond delay="0"/>
                                          </p:stCondLst>
                                        </p:cTn>
                                        <p:tgtEl>
                                          <p:spTgt spid="19500"/>
                                        </p:tgtEl>
                                        <p:attrNameLst>
                                          <p:attrName>style.visibility</p:attrName>
                                        </p:attrNameLst>
                                      </p:cBhvr>
                                      <p:to>
                                        <p:strVal val="visible"/>
                                      </p:to>
                                    </p:set>
                                    <p:animEffect transition="in" filter="box(in)">
                                      <p:cBhvr>
                                        <p:cTn id="166" dur="500"/>
                                        <p:tgtEl>
                                          <p:spTgt spid="19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bldLvl="0" animBg="1"/>
      <p:bldP spid="19463" grpId="0" bldLvl="0" animBg="1"/>
      <p:bldP spid="19464" grpId="0"/>
      <p:bldP spid="19465" grpId="0"/>
      <p:bldP spid="19466" grpId="0"/>
      <p:bldP spid="19467" grpId="0"/>
      <p:bldP spid="19468" grpId="0" bldLvl="0" animBg="1"/>
      <p:bldP spid="19469" grpId="0" bldLvl="0" animBg="1"/>
      <p:bldP spid="19470" grpId="0"/>
      <p:bldP spid="19471" grpId="0"/>
      <p:bldP spid="19472" grpId="0"/>
      <p:bldP spid="19473" grpId="0"/>
      <p:bldP spid="19474" grpId="0"/>
      <p:bldP spid="19475" grpId="0"/>
      <p:bldP spid="19476" grpId="0"/>
      <p:bldP spid="19477" grpId="0"/>
      <p:bldP spid="19478" grpId="0"/>
      <p:bldP spid="19479" grpId="0"/>
      <p:bldP spid="19480" grpId="0"/>
      <p:bldP spid="19481" grpId="0"/>
      <p:bldP spid="19482" grpId="0"/>
      <p:bldP spid="19483" grpId="0"/>
      <p:bldP spid="19484" grpId="0" bldLvl="0" animBg="1"/>
      <p:bldP spid="19485" grpId="0" bldLvl="0" animBg="1"/>
      <p:bldP spid="19486" grpId="0" bldLvl="0" animBg="1"/>
      <p:bldP spid="19487" grpId="0" bldLvl="0" animBg="1"/>
      <p:bldP spid="19488" grpId="0"/>
      <p:bldP spid="19489" grpId="0"/>
      <p:bldP spid="19490" grpId="0"/>
      <p:bldP spid="19491" grpId="0"/>
      <p:bldP spid="19493" grpId="0"/>
      <p:bldP spid="19494" grpId="0"/>
      <p:bldP spid="19495" grpId="0"/>
      <p:bldP spid="19496" grpId="0"/>
      <p:bldP spid="19498" grpId="0"/>
      <p:bldP spid="19499" grpId="0" bldLvl="0" animBg="1"/>
      <p:bldP spid="19500" grpId="0"/>
      <p:bldP spid="19502" grpId="0"/>
      <p:bldP spid="19503" grpId="0"/>
      <p:bldP spid="19504" grpId="0"/>
      <p:bldP spid="19505" grpId="0"/>
      <p:bldP spid="19506" grpId="0"/>
      <p:bldP spid="19507" grpId="0"/>
      <p:bldP spid="19508" grpId="0"/>
      <p:bldP spid="19509" grpId="0"/>
      <p:bldP spid="19510" grpId="0"/>
      <p:bldP spid="19511" grpId="0"/>
      <p:bldP spid="19512" grpId="0"/>
      <p:bldP spid="19513" grpId="0"/>
      <p:bldP spid="19514" grpId="0"/>
      <p:bldP spid="195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9"/>
          <p:cNvSpPr txBox="1">
            <a:spLocks noChangeArrowheads="1"/>
          </p:cNvSpPr>
          <p:nvPr/>
        </p:nvSpPr>
        <p:spPr bwMode="auto">
          <a:xfrm>
            <a:off x="0" y="358775"/>
            <a:ext cx="9144000" cy="70802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b="1" u="sng">
                <a:solidFill>
                  <a:srgbClr val="FF0000"/>
                </a:solidFill>
                <a:latin typeface="Times New Roman" panose="02020603050405020304" pitchFamily="18" charset="0"/>
              </a:rPr>
              <a:t>DẶN DÒ</a:t>
            </a:r>
          </a:p>
        </p:txBody>
      </p:sp>
      <p:pic>
        <p:nvPicPr>
          <p:cNvPr id="9236" name="Picture 8" descr="hinh"/>
          <p:cNvPicPr>
            <a:picLocks noChangeAspect="1" noChangeArrowheads="1" noCrop="1"/>
          </p:cNvPicPr>
          <p:nvPr/>
        </p:nvPicPr>
        <p:blipFill>
          <a:blip r:embed="rId3" cstate="print"/>
          <a:srcRect/>
          <a:stretch>
            <a:fillRect/>
          </a:stretch>
        </p:blipFill>
        <p:spPr bwMode="auto">
          <a:xfrm>
            <a:off x="152400" y="1295400"/>
            <a:ext cx="89154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37" name="Rectangle 21"/>
          <p:cNvSpPr>
            <a:spLocks noChangeArrowheads="1"/>
          </p:cNvSpPr>
          <p:nvPr/>
        </p:nvSpPr>
        <p:spPr bwMode="auto">
          <a:xfrm>
            <a:off x="2177415" y="2083277"/>
            <a:ext cx="5410200" cy="1568450"/>
          </a:xfrm>
          <a:prstGeom prst="rect">
            <a:avLst/>
          </a:prstGeom>
          <a:noFill/>
          <a:ln w="9525">
            <a:noFill/>
            <a:miter lim="800000"/>
          </a:ln>
          <a:effectLst/>
        </p:spPr>
        <p:txBody>
          <a:bodyPr wrap="square" anchor="ctr">
            <a:spAutoFit/>
          </a:bodyPr>
          <a:lstStyle/>
          <a:p>
            <a:pPr algn="ctr"/>
            <a:r>
              <a:rPr lang="en-US" altLang="en-US" sz="3200" b="1">
                <a:latin typeface="Times New Roman" panose="02020603050405020304" pitchFamily="18" charset="0"/>
                <a:cs typeface="Times New Roman" panose="02020603050405020304" pitchFamily="18" charset="0"/>
                <a:sym typeface="+mn-ea"/>
              </a:rPr>
              <a:t>- Xem lại cách chia số đo thời gian cho một số.</a:t>
            </a:r>
            <a:endParaRPr lang="en-US" altLang="en-US" sz="3200" b="1">
              <a:latin typeface="Times New Roman" panose="02020603050405020304" pitchFamily="18" charset="0"/>
              <a:cs typeface="Times New Roman" panose="02020603050405020304" pitchFamily="18" charset="0"/>
            </a:endParaRPr>
          </a:p>
          <a:p>
            <a:pPr algn="l"/>
            <a:r>
              <a:rPr lang="en-US" altLang="en-US" sz="3200" b="1">
                <a:latin typeface="Times New Roman" panose="02020603050405020304" pitchFamily="18" charset="0"/>
                <a:cs typeface="Times New Roman" panose="02020603050405020304" pitchFamily="18" charset="0"/>
                <a:sym typeface="+mn-ea"/>
              </a:rPr>
              <a:t>   - Chuẩn bị bài :Luyện tập</a:t>
            </a:r>
            <a:endParaRPr lang="en-US" sz="32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36"/>
                                        </p:tgtEl>
                                        <p:attrNameLst>
                                          <p:attrName>style.visibility</p:attrName>
                                        </p:attrNameLst>
                                      </p:cBhvr>
                                      <p:to>
                                        <p:strVal val="visible"/>
                                      </p:to>
                                    </p:set>
                                    <p:anim calcmode="lin" valueType="num">
                                      <p:cBhvr>
                                        <p:cTn id="7" dur="500" fill="hold"/>
                                        <p:tgtEl>
                                          <p:spTgt spid="9236"/>
                                        </p:tgtEl>
                                        <p:attrNameLst>
                                          <p:attrName>ppt_w</p:attrName>
                                        </p:attrNameLst>
                                      </p:cBhvr>
                                      <p:tavLst>
                                        <p:tav tm="0">
                                          <p:val>
                                            <p:fltVal val="0"/>
                                          </p:val>
                                        </p:tav>
                                        <p:tav tm="100000">
                                          <p:val>
                                            <p:strVal val="#ppt_w"/>
                                          </p:val>
                                        </p:tav>
                                      </p:tavLst>
                                    </p:anim>
                                    <p:anim calcmode="lin" valueType="num">
                                      <p:cBhvr>
                                        <p:cTn id="8" dur="500" fill="hold"/>
                                        <p:tgtEl>
                                          <p:spTgt spid="923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237"/>
                                        </p:tgtEl>
                                        <p:attrNameLst>
                                          <p:attrName>style.visibility</p:attrName>
                                        </p:attrNameLst>
                                      </p:cBhvr>
                                      <p:to>
                                        <p:strVal val="visible"/>
                                      </p:to>
                                    </p:set>
                                    <p:anim calcmode="lin" valueType="num">
                                      <p:cBhvr>
                                        <p:cTn id="11" dur="500" fill="hold"/>
                                        <p:tgtEl>
                                          <p:spTgt spid="9237"/>
                                        </p:tgtEl>
                                        <p:attrNameLst>
                                          <p:attrName>ppt_w</p:attrName>
                                        </p:attrNameLst>
                                      </p:cBhvr>
                                      <p:tavLst>
                                        <p:tav tm="0">
                                          <p:val>
                                            <p:fltVal val="0"/>
                                          </p:val>
                                        </p:tav>
                                        <p:tav tm="100000">
                                          <p:val>
                                            <p:strVal val="#ppt_w"/>
                                          </p:val>
                                        </p:tav>
                                      </p:tavLst>
                                    </p:anim>
                                    <p:anim calcmode="lin" valueType="num">
                                      <p:cBhvr>
                                        <p:cTn id="12" dur="500" fill="hold"/>
                                        <p:tgtEl>
                                          <p:spTgt spid="92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image"/>
          <p:cNvPicPr>
            <a:picLocks noChangeAspect="1"/>
          </p:cNvPicPr>
          <p:nvPr/>
        </p:nvPicPr>
        <p:blipFill>
          <a:blip r:embed="rId4" cstate="print"/>
          <a:stretch>
            <a:fillRect/>
          </a:stretch>
        </p:blipFill>
        <p:spPr>
          <a:xfrm rot="274840">
            <a:off x="902970" y="4963795"/>
            <a:ext cx="1066800" cy="1458913"/>
          </a:xfrm>
          <a:prstGeom prst="rect">
            <a:avLst/>
          </a:prstGeom>
          <a:noFill/>
          <a:ln w="9525">
            <a:noFill/>
          </a:ln>
        </p:spPr>
      </p:pic>
      <p:pic>
        <p:nvPicPr>
          <p:cNvPr id="3099" name="Picture 27" descr="image"/>
          <p:cNvPicPr>
            <a:picLocks noChangeAspect="1"/>
          </p:cNvPicPr>
          <p:nvPr/>
        </p:nvPicPr>
        <p:blipFill>
          <a:blip r:embed="rId4" cstate="print"/>
          <a:stretch>
            <a:fillRect/>
          </a:stretch>
        </p:blipFill>
        <p:spPr>
          <a:xfrm rot="274840">
            <a:off x="5488940" y="5168900"/>
            <a:ext cx="1066800" cy="1458913"/>
          </a:xfrm>
          <a:prstGeom prst="rect">
            <a:avLst/>
          </a:prstGeom>
          <a:noFill/>
          <a:ln w="9525">
            <a:noFill/>
          </a:ln>
        </p:spPr>
      </p:pic>
      <p:pic>
        <p:nvPicPr>
          <p:cNvPr id="3100" name="Picture 28" descr="image"/>
          <p:cNvPicPr>
            <a:picLocks noChangeAspect="1"/>
          </p:cNvPicPr>
          <p:nvPr/>
        </p:nvPicPr>
        <p:blipFill>
          <a:blip r:embed="rId4" cstate="print"/>
          <a:stretch>
            <a:fillRect/>
          </a:stretch>
        </p:blipFill>
        <p:spPr>
          <a:xfrm rot="274840">
            <a:off x="3806825" y="5145405"/>
            <a:ext cx="1066800" cy="1458913"/>
          </a:xfrm>
          <a:prstGeom prst="rect">
            <a:avLst/>
          </a:prstGeom>
          <a:noFill/>
          <a:ln w="9525">
            <a:noFill/>
          </a:ln>
        </p:spPr>
      </p:pic>
      <p:pic>
        <p:nvPicPr>
          <p:cNvPr id="3101" name="Picture 29" descr="image"/>
          <p:cNvPicPr>
            <a:picLocks noChangeAspect="1"/>
          </p:cNvPicPr>
          <p:nvPr/>
        </p:nvPicPr>
        <p:blipFill>
          <a:blip r:embed="rId4" cstate="print"/>
          <a:stretch>
            <a:fillRect/>
          </a:stretch>
        </p:blipFill>
        <p:spPr>
          <a:xfrm rot="274840">
            <a:off x="2381885" y="5235575"/>
            <a:ext cx="1066800" cy="1458913"/>
          </a:xfrm>
          <a:prstGeom prst="rect">
            <a:avLst/>
          </a:prstGeom>
          <a:noFill/>
          <a:ln w="9525">
            <a:noFill/>
          </a:ln>
        </p:spPr>
      </p:pic>
      <p:pic>
        <p:nvPicPr>
          <p:cNvPr id="3115" name="Picture 43" descr="image"/>
          <p:cNvPicPr>
            <a:picLocks noChangeAspect="1"/>
          </p:cNvPicPr>
          <p:nvPr/>
        </p:nvPicPr>
        <p:blipFill>
          <a:blip r:embed="rId4" cstate="print"/>
          <a:stretch>
            <a:fillRect/>
          </a:stretch>
        </p:blipFill>
        <p:spPr>
          <a:xfrm rot="274840">
            <a:off x="7837170" y="299085"/>
            <a:ext cx="1066800" cy="1458913"/>
          </a:xfrm>
          <a:prstGeom prst="rect">
            <a:avLst/>
          </a:prstGeom>
          <a:noFill/>
          <a:ln w="9525">
            <a:noFill/>
          </a:ln>
        </p:spPr>
      </p:pic>
      <p:pic>
        <p:nvPicPr>
          <p:cNvPr id="3117" name="Picture 45" descr="image"/>
          <p:cNvPicPr>
            <a:picLocks noChangeAspect="1"/>
          </p:cNvPicPr>
          <p:nvPr/>
        </p:nvPicPr>
        <p:blipFill>
          <a:blip r:embed="rId4" cstate="print"/>
          <a:stretch>
            <a:fillRect/>
          </a:stretch>
        </p:blipFill>
        <p:spPr>
          <a:xfrm rot="274840">
            <a:off x="7625715" y="299085"/>
            <a:ext cx="1066800" cy="1458913"/>
          </a:xfrm>
          <a:prstGeom prst="rect">
            <a:avLst/>
          </a:prstGeom>
          <a:noFill/>
          <a:ln w="9525">
            <a:noFill/>
          </a:ln>
        </p:spPr>
      </p:pic>
      <p:pic>
        <p:nvPicPr>
          <p:cNvPr id="3123" name="Picture 51" descr="image"/>
          <p:cNvPicPr>
            <a:picLocks noChangeAspect="1"/>
          </p:cNvPicPr>
          <p:nvPr/>
        </p:nvPicPr>
        <p:blipFill>
          <a:blip r:embed="rId4" cstate="print"/>
          <a:stretch>
            <a:fillRect/>
          </a:stretch>
        </p:blipFill>
        <p:spPr>
          <a:xfrm rot="274840">
            <a:off x="7440930" y="135255"/>
            <a:ext cx="1066800" cy="1458913"/>
          </a:xfrm>
          <a:prstGeom prst="rect">
            <a:avLst/>
          </a:prstGeom>
          <a:noFill/>
          <a:ln w="9525">
            <a:noFill/>
          </a:ln>
        </p:spPr>
      </p:pic>
      <p:pic>
        <p:nvPicPr>
          <p:cNvPr id="3125" name="Picture 53" descr="image"/>
          <p:cNvPicPr>
            <a:picLocks noChangeAspect="1"/>
          </p:cNvPicPr>
          <p:nvPr/>
        </p:nvPicPr>
        <p:blipFill>
          <a:blip r:embed="rId4" cstate="print"/>
          <a:stretch>
            <a:fillRect/>
          </a:stretch>
        </p:blipFill>
        <p:spPr>
          <a:xfrm rot="274840">
            <a:off x="7752715" y="32385"/>
            <a:ext cx="1066800" cy="1458913"/>
          </a:xfrm>
          <a:prstGeom prst="rect">
            <a:avLst/>
          </a:prstGeom>
          <a:noFill/>
          <a:ln w="9525">
            <a:noFill/>
          </a:ln>
        </p:spPr>
      </p:pic>
      <p:pic>
        <p:nvPicPr>
          <p:cNvPr id="3131" name="Picture 59" descr="image"/>
          <p:cNvPicPr>
            <a:picLocks noChangeAspect="1"/>
          </p:cNvPicPr>
          <p:nvPr/>
        </p:nvPicPr>
        <p:blipFill>
          <a:blip r:embed="rId4" cstate="print"/>
          <a:stretch>
            <a:fillRect/>
          </a:stretch>
        </p:blipFill>
        <p:spPr>
          <a:xfrm rot="274840">
            <a:off x="7291070" y="253365"/>
            <a:ext cx="1066800" cy="1458913"/>
          </a:xfrm>
          <a:prstGeom prst="rect">
            <a:avLst/>
          </a:prstGeom>
          <a:noFill/>
          <a:ln w="9525">
            <a:noFill/>
          </a:ln>
        </p:spPr>
      </p:pic>
      <p:pic>
        <p:nvPicPr>
          <p:cNvPr id="3132" name="Picture 60" descr="image"/>
          <p:cNvPicPr>
            <a:picLocks noChangeAspect="1"/>
          </p:cNvPicPr>
          <p:nvPr/>
        </p:nvPicPr>
        <p:blipFill>
          <a:blip r:embed="rId4" cstate="print"/>
          <a:stretch>
            <a:fillRect/>
          </a:stretch>
        </p:blipFill>
        <p:spPr>
          <a:xfrm rot="274840">
            <a:off x="7086600" y="5216525"/>
            <a:ext cx="1066800" cy="1458913"/>
          </a:xfrm>
          <a:prstGeom prst="rect">
            <a:avLst/>
          </a:prstGeom>
          <a:noFill/>
          <a:ln w="9525">
            <a:noFill/>
          </a:ln>
        </p:spPr>
      </p:pic>
      <p:pic>
        <p:nvPicPr>
          <p:cNvPr id="3133" name="Picture 61" descr="c">
            <a:hlinkClick r:id="rId5"/>
          </p:cNvPr>
          <p:cNvPicPr>
            <a:picLocks noChangeAspect="1"/>
          </p:cNvPicPr>
          <p:nvPr/>
        </p:nvPicPr>
        <p:blipFill>
          <a:blip r:embed="rId6" cstate="print"/>
          <a:stretch>
            <a:fillRect/>
          </a:stretch>
        </p:blipFill>
        <p:spPr>
          <a:xfrm>
            <a:off x="0" y="228600"/>
            <a:ext cx="1066800" cy="1066800"/>
          </a:xfrm>
          <a:prstGeom prst="rect">
            <a:avLst/>
          </a:prstGeom>
          <a:noFill/>
          <a:ln w="9525">
            <a:noFill/>
          </a:ln>
        </p:spPr>
      </p:pic>
      <p:pic>
        <p:nvPicPr>
          <p:cNvPr id="3134" name="Picture 62" descr="h">
            <a:hlinkClick r:id="rId5"/>
          </p:cNvPr>
          <p:cNvPicPr>
            <a:picLocks noChangeAspect="1"/>
          </p:cNvPicPr>
          <p:nvPr/>
        </p:nvPicPr>
        <p:blipFill>
          <a:blip r:embed="rId7" cstate="print"/>
          <a:stretch>
            <a:fillRect/>
          </a:stretch>
        </p:blipFill>
        <p:spPr>
          <a:xfrm>
            <a:off x="762000" y="457200"/>
            <a:ext cx="1143000" cy="1143000"/>
          </a:xfrm>
          <a:prstGeom prst="rect">
            <a:avLst/>
          </a:prstGeom>
          <a:noFill/>
          <a:ln w="9525">
            <a:noFill/>
          </a:ln>
        </p:spPr>
      </p:pic>
      <p:pic>
        <p:nvPicPr>
          <p:cNvPr id="3135" name="Picture 63" descr="m">
            <a:hlinkClick r:id="rId5"/>
          </p:cNvPr>
          <p:cNvPicPr>
            <a:picLocks noChangeAspect="1"/>
          </p:cNvPicPr>
          <p:nvPr/>
        </p:nvPicPr>
        <p:blipFill>
          <a:blip r:embed="rId8" cstate="print"/>
          <a:stretch>
            <a:fillRect/>
          </a:stretch>
        </p:blipFill>
        <p:spPr>
          <a:xfrm>
            <a:off x="3581400" y="0"/>
            <a:ext cx="1139825" cy="1139825"/>
          </a:xfrm>
          <a:prstGeom prst="rect">
            <a:avLst/>
          </a:prstGeom>
          <a:noFill/>
          <a:ln w="9525">
            <a:noFill/>
          </a:ln>
        </p:spPr>
      </p:pic>
      <p:pic>
        <p:nvPicPr>
          <p:cNvPr id="3136" name="Picture 64" descr="a">
            <a:hlinkClick r:id="rId5"/>
          </p:cNvPr>
          <p:cNvPicPr>
            <a:picLocks noChangeAspect="1"/>
          </p:cNvPicPr>
          <p:nvPr/>
        </p:nvPicPr>
        <p:blipFill>
          <a:blip r:embed="rId9" cstate="print"/>
          <a:stretch>
            <a:fillRect/>
          </a:stretch>
        </p:blipFill>
        <p:spPr>
          <a:xfrm>
            <a:off x="1371600" y="533400"/>
            <a:ext cx="1600200" cy="1219200"/>
          </a:xfrm>
          <a:prstGeom prst="rect">
            <a:avLst/>
          </a:prstGeom>
          <a:noFill/>
          <a:ln w="9525">
            <a:noFill/>
          </a:ln>
        </p:spPr>
      </p:pic>
      <p:pic>
        <p:nvPicPr>
          <p:cNvPr id="3137" name="Picture 65" descr="o">
            <a:hlinkClick r:id="rId5"/>
          </p:cNvPr>
          <p:cNvPicPr>
            <a:picLocks noChangeAspect="1"/>
          </p:cNvPicPr>
          <p:nvPr/>
        </p:nvPicPr>
        <p:blipFill>
          <a:blip r:embed="rId10" cstate="print"/>
          <a:stretch>
            <a:fillRect/>
          </a:stretch>
        </p:blipFill>
        <p:spPr>
          <a:xfrm>
            <a:off x="2438400" y="609600"/>
            <a:ext cx="1295400" cy="1295400"/>
          </a:xfrm>
          <a:prstGeom prst="rect">
            <a:avLst/>
          </a:prstGeom>
          <a:noFill/>
          <a:ln w="9525">
            <a:noFill/>
          </a:ln>
        </p:spPr>
      </p:pic>
      <p:pic>
        <p:nvPicPr>
          <p:cNvPr id="3138" name="Picture 66" descr="u">
            <a:hlinkClick r:id="rId5"/>
          </p:cNvPr>
          <p:cNvPicPr>
            <a:picLocks noChangeAspect="1"/>
          </p:cNvPicPr>
          <p:nvPr/>
        </p:nvPicPr>
        <p:blipFill>
          <a:blip r:embed="rId11" cstate="print"/>
          <a:stretch>
            <a:fillRect/>
          </a:stretch>
        </p:blipFill>
        <p:spPr>
          <a:xfrm>
            <a:off x="4343400" y="228600"/>
            <a:ext cx="1219200" cy="1219200"/>
          </a:xfrm>
          <a:prstGeom prst="rect">
            <a:avLst/>
          </a:prstGeom>
          <a:noFill/>
          <a:ln w="9525">
            <a:noFill/>
          </a:ln>
        </p:spPr>
      </p:pic>
      <p:pic>
        <p:nvPicPr>
          <p:cNvPr id="3139" name="Picture 67" descr="n">
            <a:hlinkClick r:id="rId5"/>
          </p:cNvPr>
          <p:cNvPicPr>
            <a:picLocks noChangeAspect="1"/>
          </p:cNvPicPr>
          <p:nvPr/>
        </p:nvPicPr>
        <p:blipFill>
          <a:blip r:embed="rId12" cstate="print"/>
          <a:stretch>
            <a:fillRect/>
          </a:stretch>
        </p:blipFill>
        <p:spPr>
          <a:xfrm>
            <a:off x="5105400" y="457200"/>
            <a:ext cx="1295400" cy="1295400"/>
          </a:xfrm>
          <a:prstGeom prst="rect">
            <a:avLst/>
          </a:prstGeom>
          <a:noFill/>
          <a:ln w="9525">
            <a:noFill/>
          </a:ln>
        </p:spPr>
      </p:pic>
      <p:pic>
        <p:nvPicPr>
          <p:cNvPr id="3140" name="Picture 68" descr="g">
            <a:hlinkClick r:id="rId5"/>
          </p:cNvPr>
          <p:cNvPicPr>
            <a:picLocks noChangeAspect="1"/>
          </p:cNvPicPr>
          <p:nvPr/>
        </p:nvPicPr>
        <p:blipFill>
          <a:blip r:embed="rId13" cstate="print"/>
          <a:stretch>
            <a:fillRect/>
          </a:stretch>
        </p:blipFill>
        <p:spPr>
          <a:xfrm>
            <a:off x="5943600" y="609600"/>
            <a:ext cx="1371600" cy="1371600"/>
          </a:xfrm>
          <a:prstGeom prst="rect">
            <a:avLst/>
          </a:prstGeom>
          <a:noFill/>
          <a:ln w="9525">
            <a:noFill/>
          </a:ln>
        </p:spPr>
      </p:pic>
      <p:pic>
        <p:nvPicPr>
          <p:cNvPr id="3141" name="Picture 69" descr="FIREWRK8"/>
          <p:cNvPicPr>
            <a:picLocks noChangeAspect="1"/>
          </p:cNvPicPr>
          <p:nvPr/>
        </p:nvPicPr>
        <p:blipFill>
          <a:blip r:embed="rId14" cstate="print"/>
          <a:stretch>
            <a:fillRect/>
          </a:stretch>
        </p:blipFill>
        <p:spPr>
          <a:xfrm>
            <a:off x="3733800" y="5105400"/>
            <a:ext cx="1154113" cy="1128713"/>
          </a:xfrm>
          <a:prstGeom prst="rect">
            <a:avLst/>
          </a:prstGeom>
          <a:noFill/>
          <a:ln w="9525">
            <a:noFill/>
          </a:ln>
        </p:spPr>
      </p:pic>
      <p:pic>
        <p:nvPicPr>
          <p:cNvPr id="3142" name="Picture 70" descr="FIREWRK8"/>
          <p:cNvPicPr>
            <a:picLocks noChangeAspect="1"/>
          </p:cNvPicPr>
          <p:nvPr/>
        </p:nvPicPr>
        <p:blipFill>
          <a:blip r:embed="rId14" cstate="print"/>
          <a:stretch>
            <a:fillRect/>
          </a:stretch>
        </p:blipFill>
        <p:spPr>
          <a:xfrm>
            <a:off x="5943600" y="4953000"/>
            <a:ext cx="1154113" cy="1128713"/>
          </a:xfrm>
          <a:prstGeom prst="rect">
            <a:avLst/>
          </a:prstGeom>
          <a:noFill/>
          <a:ln w="9525">
            <a:noFill/>
          </a:ln>
        </p:spPr>
      </p:pic>
      <p:pic>
        <p:nvPicPr>
          <p:cNvPr id="3144" name="Picture 72" descr="FIREWRK6"/>
          <p:cNvPicPr>
            <a:picLocks noChangeAspect="1"/>
          </p:cNvPicPr>
          <p:nvPr/>
        </p:nvPicPr>
        <p:blipFill>
          <a:blip r:embed="rId15" cstate="print"/>
          <a:stretch>
            <a:fillRect/>
          </a:stretch>
        </p:blipFill>
        <p:spPr>
          <a:xfrm>
            <a:off x="6553200" y="5846763"/>
            <a:ext cx="1016000" cy="1011237"/>
          </a:xfrm>
          <a:prstGeom prst="rect">
            <a:avLst/>
          </a:prstGeom>
          <a:noFill/>
          <a:ln w="9525">
            <a:noFill/>
          </a:ln>
        </p:spPr>
      </p:pic>
      <p:pic>
        <p:nvPicPr>
          <p:cNvPr id="3145" name="Picture 73" descr="FIREWRK8"/>
          <p:cNvPicPr>
            <a:picLocks noChangeAspect="1"/>
          </p:cNvPicPr>
          <p:nvPr/>
        </p:nvPicPr>
        <p:blipFill>
          <a:blip r:embed="rId14" cstate="print"/>
          <a:stretch>
            <a:fillRect/>
          </a:stretch>
        </p:blipFill>
        <p:spPr>
          <a:xfrm>
            <a:off x="914400" y="5334000"/>
            <a:ext cx="1154113" cy="1128713"/>
          </a:xfrm>
          <a:prstGeom prst="rect">
            <a:avLst/>
          </a:prstGeom>
          <a:noFill/>
          <a:ln w="9525">
            <a:noFill/>
          </a:ln>
        </p:spPr>
      </p:pic>
      <p:pic>
        <p:nvPicPr>
          <p:cNvPr id="3146" name="Picture 74" descr="FIREWRK6"/>
          <p:cNvPicPr>
            <a:picLocks noChangeAspect="1"/>
          </p:cNvPicPr>
          <p:nvPr/>
        </p:nvPicPr>
        <p:blipFill>
          <a:blip r:embed="rId15" cstate="print"/>
          <a:stretch>
            <a:fillRect/>
          </a:stretch>
        </p:blipFill>
        <p:spPr>
          <a:xfrm>
            <a:off x="0" y="5846763"/>
            <a:ext cx="1016000" cy="1011237"/>
          </a:xfrm>
          <a:prstGeom prst="rect">
            <a:avLst/>
          </a:prstGeom>
          <a:noFill/>
          <a:ln w="9525">
            <a:noFill/>
          </a:ln>
        </p:spPr>
      </p:pic>
      <p:pic>
        <p:nvPicPr>
          <p:cNvPr id="3148" name="Picture 76" descr="kids01"/>
          <p:cNvPicPr>
            <a:picLocks noChangeAspect="1"/>
          </p:cNvPicPr>
          <p:nvPr/>
        </p:nvPicPr>
        <p:blipFill>
          <a:blip r:embed="rId16" cstate="print"/>
          <a:stretch>
            <a:fillRect/>
          </a:stretch>
        </p:blipFill>
        <p:spPr>
          <a:xfrm>
            <a:off x="6096000" y="4748213"/>
            <a:ext cx="3048000" cy="2109787"/>
          </a:xfrm>
          <a:prstGeom prst="rect">
            <a:avLst/>
          </a:prstGeom>
          <a:noFill/>
          <a:ln w="9525">
            <a:noFill/>
          </a:ln>
        </p:spPr>
      </p:pic>
      <p:pic>
        <p:nvPicPr>
          <p:cNvPr id="3149" name="Picture 77" descr="kids01"/>
          <p:cNvPicPr>
            <a:picLocks noChangeAspect="1"/>
          </p:cNvPicPr>
          <p:nvPr/>
        </p:nvPicPr>
        <p:blipFill>
          <a:blip r:embed="rId16" cstate="print"/>
          <a:stretch>
            <a:fillRect/>
          </a:stretch>
        </p:blipFill>
        <p:spPr>
          <a:xfrm>
            <a:off x="2895600" y="4748213"/>
            <a:ext cx="3048000" cy="2109787"/>
          </a:xfrm>
          <a:prstGeom prst="rect">
            <a:avLst/>
          </a:prstGeom>
          <a:noFill/>
          <a:ln w="9525">
            <a:noFill/>
          </a:ln>
        </p:spPr>
      </p:pic>
      <p:pic>
        <p:nvPicPr>
          <p:cNvPr id="3150" name="Picture 78" descr="kids01"/>
          <p:cNvPicPr>
            <a:picLocks noChangeAspect="1"/>
          </p:cNvPicPr>
          <p:nvPr/>
        </p:nvPicPr>
        <p:blipFill>
          <a:blip r:embed="rId16" cstate="print"/>
          <a:stretch>
            <a:fillRect/>
          </a:stretch>
        </p:blipFill>
        <p:spPr>
          <a:xfrm>
            <a:off x="-87630" y="4713288"/>
            <a:ext cx="3048000" cy="2109787"/>
          </a:xfrm>
          <a:prstGeom prst="rect">
            <a:avLst/>
          </a:prstGeom>
          <a:noFill/>
          <a:ln w="9525">
            <a:noFill/>
          </a:ln>
        </p:spPr>
      </p:pic>
      <p:sp>
        <p:nvSpPr>
          <p:cNvPr id="3151" name="Rectangle 79"/>
          <p:cNvSpPr/>
          <p:nvPr/>
        </p:nvSpPr>
        <p:spPr>
          <a:xfrm rot="827097">
            <a:off x="1905000" y="-533400"/>
            <a:ext cx="674688" cy="1555750"/>
          </a:xfrm>
          <a:prstGeom prst="rect">
            <a:avLst/>
          </a:prstGeom>
          <a:noFill/>
          <a:ln w="9525">
            <a:noFill/>
          </a:ln>
        </p:spPr>
        <p:txBody>
          <a:bodyPr>
            <a:spAutoFit/>
          </a:bodyPr>
          <a:lstStyle/>
          <a:p>
            <a:r>
              <a:rPr sz="9600" dirty="0">
                <a:solidFill>
                  <a:srgbClr val="FF6600"/>
                </a:solidFill>
                <a:latin typeface="VNI-Korin" pitchFamily="2" charset="0"/>
              </a:rPr>
              <a:t>-</a:t>
            </a:r>
          </a:p>
        </p:txBody>
      </p:sp>
      <p:sp>
        <p:nvSpPr>
          <p:cNvPr id="3152" name="Rectangle 80"/>
          <p:cNvSpPr/>
          <p:nvPr/>
        </p:nvSpPr>
        <p:spPr>
          <a:xfrm rot="827097">
            <a:off x="4800600" y="-777875"/>
            <a:ext cx="674688" cy="1555750"/>
          </a:xfrm>
          <a:prstGeom prst="rect">
            <a:avLst/>
          </a:prstGeom>
          <a:noFill/>
          <a:ln w="9525">
            <a:noFill/>
          </a:ln>
        </p:spPr>
        <p:txBody>
          <a:bodyPr>
            <a:spAutoFit/>
          </a:bodyPr>
          <a:lstStyle/>
          <a:p>
            <a:r>
              <a:rPr sz="9600" dirty="0">
                <a:solidFill>
                  <a:srgbClr val="FF6600"/>
                </a:solidFill>
                <a:latin typeface="VNI-Korin" pitchFamily="2" charset="0"/>
              </a:rPr>
              <a:t>-</a:t>
            </a:r>
          </a:p>
        </p:txBody>
      </p:sp>
      <p:sp>
        <p:nvSpPr>
          <p:cNvPr id="3153" name="Rectangle 81"/>
          <p:cNvSpPr/>
          <p:nvPr/>
        </p:nvSpPr>
        <p:spPr>
          <a:xfrm rot="827097">
            <a:off x="5029200" y="0"/>
            <a:ext cx="674688" cy="914400"/>
          </a:xfrm>
          <a:prstGeom prst="rect">
            <a:avLst/>
          </a:prstGeom>
          <a:noFill/>
          <a:ln w="9525">
            <a:noFill/>
          </a:ln>
        </p:spPr>
        <p:txBody>
          <a:bodyPr>
            <a:spAutoFit/>
          </a:bodyPr>
          <a:lstStyle/>
          <a:p>
            <a:r>
              <a:rPr sz="5400" dirty="0">
                <a:solidFill>
                  <a:srgbClr val="3333CC"/>
                </a:solidFill>
                <a:latin typeface="VNI-Korin" pitchFamily="2" charset="0"/>
              </a:rPr>
              <a:t>?</a:t>
            </a:r>
          </a:p>
        </p:txBody>
      </p:sp>
      <p:pic>
        <p:nvPicPr>
          <p:cNvPr id="3156" name="Picture 84" descr="kids01"/>
          <p:cNvPicPr>
            <a:picLocks noChangeAspect="1"/>
          </p:cNvPicPr>
          <p:nvPr/>
        </p:nvPicPr>
        <p:blipFill>
          <a:blip r:embed="rId16" cstate="print"/>
          <a:stretch>
            <a:fillRect/>
          </a:stretch>
        </p:blipFill>
        <p:spPr>
          <a:xfrm>
            <a:off x="6096000" y="4748213"/>
            <a:ext cx="3048000" cy="2109787"/>
          </a:xfrm>
          <a:prstGeom prst="rect">
            <a:avLst/>
          </a:prstGeom>
          <a:noFill/>
          <a:ln w="9525">
            <a:noFill/>
          </a:ln>
        </p:spPr>
      </p:pic>
      <p:grpSp>
        <p:nvGrpSpPr>
          <p:cNvPr id="3159" name="Group 31"/>
          <p:cNvGrpSpPr/>
          <p:nvPr/>
        </p:nvGrpSpPr>
        <p:grpSpPr>
          <a:xfrm>
            <a:off x="0" y="-63500"/>
            <a:ext cx="9202738" cy="6921500"/>
            <a:chOff x="-1" y="0"/>
            <a:chExt cx="5797" cy="4360"/>
          </a:xfrm>
        </p:grpSpPr>
        <p:pic>
          <p:nvPicPr>
            <p:cNvPr id="3161" name="Picture 32" descr="bluline[1]"/>
            <p:cNvPicPr>
              <a:picLocks noChangeAspect="1"/>
            </p:cNvPicPr>
            <p:nvPr/>
          </p:nvPicPr>
          <p:blipFill>
            <a:blip r:embed="rId17" cstate="print"/>
            <a:stretch>
              <a:fillRect/>
            </a:stretch>
          </p:blipFill>
          <p:spPr>
            <a:xfrm flipV="1">
              <a:off x="24" y="0"/>
              <a:ext cx="5760" cy="100"/>
            </a:xfrm>
            <a:prstGeom prst="rect">
              <a:avLst/>
            </a:prstGeom>
            <a:noFill/>
            <a:ln w="9525">
              <a:noFill/>
            </a:ln>
          </p:spPr>
        </p:pic>
        <p:pic>
          <p:nvPicPr>
            <p:cNvPr id="3162" name="Picture 33" descr="bluline[1]"/>
            <p:cNvPicPr>
              <a:picLocks noChangeAspect="1"/>
            </p:cNvPicPr>
            <p:nvPr/>
          </p:nvPicPr>
          <p:blipFill>
            <a:blip r:embed="rId17" cstate="print"/>
            <a:stretch>
              <a:fillRect/>
            </a:stretch>
          </p:blipFill>
          <p:spPr>
            <a:xfrm flipV="1">
              <a:off x="24" y="4260"/>
              <a:ext cx="5760" cy="100"/>
            </a:xfrm>
            <a:prstGeom prst="rect">
              <a:avLst/>
            </a:prstGeom>
            <a:noFill/>
            <a:ln w="9525">
              <a:noFill/>
            </a:ln>
          </p:spPr>
        </p:pic>
        <p:pic>
          <p:nvPicPr>
            <p:cNvPr id="3163" name="Picture 34" descr="bluline[1]"/>
            <p:cNvPicPr>
              <a:picLocks noChangeAspect="1"/>
            </p:cNvPicPr>
            <p:nvPr/>
          </p:nvPicPr>
          <p:blipFill>
            <a:blip r:embed="rId17" cstate="print"/>
            <a:stretch>
              <a:fillRect/>
            </a:stretch>
          </p:blipFill>
          <p:spPr>
            <a:xfrm rot="-5402985" flipV="1">
              <a:off x="-2046" y="2128"/>
              <a:ext cx="4188" cy="97"/>
            </a:xfrm>
            <a:prstGeom prst="rect">
              <a:avLst/>
            </a:prstGeom>
            <a:noFill/>
            <a:ln w="9525">
              <a:noFill/>
            </a:ln>
          </p:spPr>
        </p:pic>
        <p:pic>
          <p:nvPicPr>
            <p:cNvPr id="3164" name="Picture 35" descr="bluline[1]"/>
            <p:cNvPicPr>
              <a:picLocks noChangeAspect="1"/>
            </p:cNvPicPr>
            <p:nvPr/>
          </p:nvPicPr>
          <p:blipFill>
            <a:blip r:embed="rId17" cstate="print"/>
            <a:stretch>
              <a:fillRect/>
            </a:stretch>
          </p:blipFill>
          <p:spPr>
            <a:xfrm rot="-5402985" flipV="1">
              <a:off x="3653" y="2140"/>
              <a:ext cx="4188" cy="97"/>
            </a:xfrm>
            <a:prstGeom prst="rect">
              <a:avLst/>
            </a:prstGeom>
            <a:noFill/>
            <a:ln w="9525">
              <a:noFill/>
            </a:ln>
          </p:spPr>
        </p:pic>
      </p:grpSp>
      <p:pic>
        <p:nvPicPr>
          <p:cNvPr id="4" name="Picture 3" descr="HINH  DONG DONG HO"/>
          <p:cNvPicPr>
            <a:picLocks noChangeAspect="1"/>
          </p:cNvPicPr>
          <p:nvPr/>
        </p:nvPicPr>
        <p:blipFill>
          <a:blip r:embed="rId18" cstate="print"/>
          <a:stretch>
            <a:fillRect/>
          </a:stretch>
        </p:blipFill>
        <p:spPr>
          <a:xfrm>
            <a:off x="2325370" y="1905635"/>
            <a:ext cx="3942080" cy="3199765"/>
          </a:xfrm>
          <a:prstGeom prst="rect">
            <a:avLst/>
          </a:prstGeom>
        </p:spPr>
      </p:pic>
      <p:pic>
        <p:nvPicPr>
          <p:cNvPr id="5" name="Tieng thoi gian">
            <a:hlinkClick r:id="" action="ppaction://media"/>
          </p:cNvPr>
          <p:cNvPicPr/>
          <p:nvPr>
            <a:audioFile r:link="rId1"/>
            <p:extLst>
              <p:ext uri="{DAA4B4D4-6D71-4841-9C94-3DE7FCFB9230}">
                <p14:media xmlns:p14="http://schemas.microsoft.com/office/powerpoint/2010/main" xmlns="" r:embed="rId19"/>
              </p:ext>
            </p:extLst>
          </p:nvPr>
        </p:nvPicPr>
        <p:blipFill>
          <a:blip r:embed="rId20" cstate="print"/>
          <a:stretch>
            <a:fillRect/>
          </a:stretch>
        </p:blipFill>
        <p:spPr>
          <a:xfrm>
            <a:off x="4365625" y="3222625"/>
            <a:ext cx="412750" cy="4127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363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1746" name="Text Box 24"/>
          <p:cNvSpPr txBox="1">
            <a:spLocks noChangeArrowheads="1"/>
          </p:cNvSpPr>
          <p:nvPr/>
        </p:nvSpPr>
        <p:spPr bwMode="auto">
          <a:xfrm>
            <a:off x="50800" y="531674"/>
            <a:ext cx="87884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dirty="0" err="1">
                <a:latin typeface="Times New Roman" panose="02020603050405020304" pitchFamily="18" charset="0"/>
                <a:cs typeface="Times New Roman" panose="02020603050405020304" pitchFamily="18" charset="0"/>
              </a:rPr>
              <a:t>Hải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đấu</a:t>
            </a:r>
            <a:r>
              <a:rPr lang="en-US" altLang="en-US" sz="3600" b="1" dirty="0">
                <a:latin typeface="Times New Roman" panose="02020603050405020304" pitchFamily="18" charset="0"/>
                <a:cs typeface="Times New Roman" panose="02020603050405020304" pitchFamily="18" charset="0"/>
              </a:rPr>
              <a:t> 3 </a:t>
            </a:r>
            <a:r>
              <a:rPr lang="en-US" altLang="en-US" sz="3600" b="1" dirty="0" err="1">
                <a:latin typeface="Times New Roman" panose="02020603050405020304" pitchFamily="18" charset="0"/>
                <a:cs typeface="Times New Roman" panose="02020603050405020304" pitchFamily="18" charset="0"/>
              </a:rPr>
              <a:t>ván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cờ</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hết</a:t>
            </a:r>
            <a:r>
              <a:rPr lang="en-US" altLang="en-US" sz="3600" b="1" dirty="0">
                <a:latin typeface="Times New Roman" panose="02020603050405020304" pitchFamily="18" charset="0"/>
                <a:cs typeface="Times New Roman" panose="02020603050405020304" pitchFamily="18" charset="0"/>
              </a:rPr>
              <a:t> 42 </a:t>
            </a:r>
            <a:r>
              <a:rPr lang="en-US" altLang="en-US" sz="3600" b="1" dirty="0" err="1">
                <a:latin typeface="Times New Roman" panose="02020603050405020304" pitchFamily="18" charset="0"/>
                <a:cs typeface="Times New Roman" panose="02020603050405020304" pitchFamily="18" charset="0"/>
              </a:rPr>
              <a:t>phút</a:t>
            </a:r>
            <a:r>
              <a:rPr lang="en-US" altLang="en-US" sz="3600" b="1" dirty="0">
                <a:latin typeface="Times New Roman" panose="02020603050405020304" pitchFamily="18" charset="0"/>
                <a:cs typeface="Times New Roman" panose="02020603050405020304" pitchFamily="18" charset="0"/>
              </a:rPr>
              <a:t> 30 </a:t>
            </a:r>
            <a:r>
              <a:rPr lang="en-US" altLang="en-US" sz="3600" b="1" dirty="0" err="1">
                <a:latin typeface="Times New Roman" panose="02020603050405020304" pitchFamily="18" charset="0"/>
                <a:cs typeface="Times New Roman" panose="02020603050405020304" pitchFamily="18" charset="0"/>
              </a:rPr>
              <a:t>giây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Hỏi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trung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bình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Hải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đấu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mỗi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cờ</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hết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bao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lâu</a:t>
            </a:r>
            <a:r>
              <a:rPr lang="en-US" altLang="en-US" sz="3600" b="1" dirty="0">
                <a:latin typeface="Times New Roman" panose="02020603050405020304" pitchFamily="18" charset="0"/>
                <a:cs typeface="Times New Roman" panose="02020603050405020304" pitchFamily="18" charset="0"/>
              </a:rPr>
              <a:t> ?</a:t>
            </a:r>
          </a:p>
        </p:txBody>
      </p:sp>
      <p:sp>
        <p:nvSpPr>
          <p:cNvPr id="31747" name="Rectangle 7"/>
          <p:cNvSpPr>
            <a:spLocks noChangeArrowheads="1"/>
          </p:cNvSpPr>
          <p:nvPr/>
        </p:nvSpPr>
        <p:spPr bwMode="auto">
          <a:xfrm>
            <a:off x="73025" y="-50800"/>
            <a:ext cx="21367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a) Ví dụ 1: </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a:spLocks noChangeArrowheads="1"/>
          </p:cNvSpPr>
          <p:nvPr/>
        </p:nvSpPr>
        <p:spPr bwMode="auto">
          <a:xfrm>
            <a:off x="1219200" y="4626114"/>
            <a:ext cx="7772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4000" b="1" dirty="0">
                <a:solidFill>
                  <a:srgbClr val="0000CC"/>
                </a:solidFill>
                <a:latin typeface="Times New Roman" panose="02020603050405020304" pitchFamily="18" charset="0"/>
                <a:cs typeface="Times New Roman" panose="02020603050405020304" pitchFamily="18" charset="0"/>
              </a:rPr>
              <a:t>42 </a:t>
            </a:r>
            <a:r>
              <a:rPr lang="en-US" altLang="en-US" sz="4000" b="1" dirty="0" err="1">
                <a:solidFill>
                  <a:srgbClr val="0000CC"/>
                </a:solidFill>
                <a:latin typeface="Times New Roman" panose="02020603050405020304" pitchFamily="18" charset="0"/>
                <a:cs typeface="Times New Roman" panose="02020603050405020304" pitchFamily="18" charset="0"/>
              </a:rPr>
              <a:t>phút</a:t>
            </a:r>
            <a:r>
              <a:rPr lang="en-US" altLang="en-US" sz="4000" b="1" dirty="0">
                <a:solidFill>
                  <a:srgbClr val="0000CC"/>
                </a:solidFill>
                <a:latin typeface="Times New Roman" panose="02020603050405020304" pitchFamily="18" charset="0"/>
                <a:cs typeface="Times New Roman" panose="02020603050405020304" pitchFamily="18" charset="0"/>
              </a:rPr>
              <a:t> 30 </a:t>
            </a:r>
            <a:r>
              <a:rPr lang="en-US" altLang="en-US" sz="4000" b="1" dirty="0" err="1">
                <a:solidFill>
                  <a:srgbClr val="0000CC"/>
                </a:solidFill>
                <a:latin typeface="Times New Roman" panose="02020603050405020304" pitchFamily="18" charset="0"/>
                <a:cs typeface="Times New Roman" panose="02020603050405020304" pitchFamily="18" charset="0"/>
              </a:rPr>
              <a:t>giây</a:t>
            </a:r>
            <a:r>
              <a:rPr lang="en-US" altLang="en-US" sz="4000" b="1" dirty="0">
                <a:solidFill>
                  <a:srgbClr val="0000CC"/>
                </a:solidFill>
                <a:latin typeface="Times New Roman" panose="02020603050405020304" pitchFamily="18" charset="0"/>
                <a:cs typeface="Times New Roman" panose="02020603050405020304" pitchFamily="18" charset="0"/>
              </a:rPr>
              <a:t>  : 3   =   ?</a:t>
            </a:r>
          </a:p>
        </p:txBody>
      </p:sp>
      <p:grpSp>
        <p:nvGrpSpPr>
          <p:cNvPr id="2" name="Group 72"/>
          <p:cNvGrpSpPr/>
          <p:nvPr/>
        </p:nvGrpSpPr>
        <p:grpSpPr bwMode="auto">
          <a:xfrm>
            <a:off x="1871662" y="3316069"/>
            <a:ext cx="4833938" cy="228600"/>
            <a:chOff x="1026" y="1104"/>
            <a:chExt cx="3045" cy="144"/>
          </a:xfrm>
        </p:grpSpPr>
        <p:sp>
          <p:nvSpPr>
            <p:cNvPr id="31773" name="Line 65"/>
            <p:cNvSpPr>
              <a:spLocks noChangeShapeType="1"/>
            </p:cNvSpPr>
            <p:nvPr/>
          </p:nvSpPr>
          <p:spPr bwMode="auto">
            <a:xfrm>
              <a:off x="3072" y="1104"/>
              <a:ext cx="0" cy="144"/>
            </a:xfrm>
            <a:prstGeom prst="line">
              <a:avLst/>
            </a:prstGeom>
            <a:noFill/>
            <a:ln w="28575">
              <a:solidFill>
                <a:schemeClr val="tx1"/>
              </a:solidFill>
              <a:round/>
            </a:ln>
            <a:extLst>
              <a:ext uri="{909E8E84-426E-40DD-AFC4-6F175D3DCCD1}">
                <a14:hiddenFill xmlns:a14="http://schemas.microsoft.com/office/drawing/2010/main" xmlns="">
                  <a:noFill/>
                </a14:hiddenFill>
              </a:ext>
            </a:extLst>
          </p:spPr>
          <p:txBody>
            <a:bodyPr/>
            <a:lstStyle/>
            <a:p>
              <a:endParaRPr lang="en-US"/>
            </a:p>
          </p:txBody>
        </p:sp>
        <p:sp>
          <p:nvSpPr>
            <p:cNvPr id="31774" name="Line 66"/>
            <p:cNvSpPr>
              <a:spLocks noChangeShapeType="1"/>
            </p:cNvSpPr>
            <p:nvPr/>
          </p:nvSpPr>
          <p:spPr bwMode="auto">
            <a:xfrm>
              <a:off x="2034" y="1104"/>
              <a:ext cx="0" cy="144"/>
            </a:xfrm>
            <a:prstGeom prst="line">
              <a:avLst/>
            </a:prstGeom>
            <a:noFill/>
            <a:ln w="28575">
              <a:solidFill>
                <a:schemeClr val="tx1"/>
              </a:solidFill>
              <a:round/>
            </a:ln>
            <a:extLst>
              <a:ext uri="{909E8E84-426E-40DD-AFC4-6F175D3DCCD1}">
                <a14:hiddenFill xmlns:a14="http://schemas.microsoft.com/office/drawing/2010/main" xmlns="">
                  <a:noFill/>
                </a14:hiddenFill>
              </a:ext>
            </a:extLst>
          </p:spPr>
          <p:txBody>
            <a:bodyPr/>
            <a:lstStyle/>
            <a:p>
              <a:endParaRPr lang="en-US"/>
            </a:p>
          </p:txBody>
        </p:sp>
        <p:grpSp>
          <p:nvGrpSpPr>
            <p:cNvPr id="31775" name="Group 67"/>
            <p:cNvGrpSpPr/>
            <p:nvPr/>
          </p:nvGrpSpPr>
          <p:grpSpPr bwMode="auto">
            <a:xfrm>
              <a:off x="1026" y="1104"/>
              <a:ext cx="3045" cy="144"/>
              <a:chOff x="1152" y="1488"/>
              <a:chExt cx="3045" cy="144"/>
            </a:xfrm>
          </p:grpSpPr>
          <p:sp>
            <p:nvSpPr>
              <p:cNvPr id="31776" name="Line 68"/>
              <p:cNvSpPr>
                <a:spLocks noChangeShapeType="1"/>
              </p:cNvSpPr>
              <p:nvPr/>
            </p:nvSpPr>
            <p:spPr bwMode="auto">
              <a:xfrm>
                <a:off x="4197" y="1488"/>
                <a:ext cx="0" cy="144"/>
              </a:xfrm>
              <a:prstGeom prst="line">
                <a:avLst/>
              </a:prstGeom>
              <a:noFill/>
              <a:ln w="28575">
                <a:solidFill>
                  <a:schemeClr val="tx1"/>
                </a:solidFill>
                <a:round/>
              </a:ln>
              <a:extLst>
                <a:ext uri="{909E8E84-426E-40DD-AFC4-6F175D3DCCD1}">
                  <a14:hiddenFill xmlns:a14="http://schemas.microsoft.com/office/drawing/2010/main" xmlns="">
                    <a:noFill/>
                  </a14:hiddenFill>
                </a:ext>
              </a:extLst>
            </p:spPr>
            <p:txBody>
              <a:bodyPr/>
              <a:lstStyle/>
              <a:p>
                <a:endParaRPr lang="en-US"/>
              </a:p>
            </p:txBody>
          </p:sp>
          <p:grpSp>
            <p:nvGrpSpPr>
              <p:cNvPr id="31777" name="Group 69"/>
              <p:cNvGrpSpPr/>
              <p:nvPr/>
            </p:nvGrpSpPr>
            <p:grpSpPr bwMode="auto">
              <a:xfrm>
                <a:off x="1152" y="1488"/>
                <a:ext cx="3036" cy="144"/>
                <a:chOff x="708" y="1179"/>
                <a:chExt cx="3036" cy="144"/>
              </a:xfrm>
            </p:grpSpPr>
            <p:sp>
              <p:nvSpPr>
                <p:cNvPr id="31778" name="Line 70"/>
                <p:cNvSpPr>
                  <a:spLocks noChangeShapeType="1"/>
                </p:cNvSpPr>
                <p:nvPr/>
              </p:nvSpPr>
              <p:spPr bwMode="auto">
                <a:xfrm>
                  <a:off x="720" y="1248"/>
                  <a:ext cx="3024" cy="0"/>
                </a:xfrm>
                <a:prstGeom prst="line">
                  <a:avLst/>
                </a:prstGeom>
                <a:noFill/>
                <a:ln w="28575">
                  <a:solidFill>
                    <a:schemeClr val="tx1"/>
                  </a:solidFill>
                  <a:round/>
                </a:ln>
                <a:extLst>
                  <a:ext uri="{909E8E84-426E-40DD-AFC4-6F175D3DCCD1}">
                    <a14:hiddenFill xmlns:a14="http://schemas.microsoft.com/office/drawing/2010/main" xmlns="">
                      <a:noFill/>
                    </a14:hiddenFill>
                  </a:ext>
                </a:extLst>
              </p:spPr>
              <p:txBody>
                <a:bodyPr/>
                <a:lstStyle/>
                <a:p>
                  <a:endParaRPr lang="en-US"/>
                </a:p>
              </p:txBody>
            </p:sp>
            <p:sp>
              <p:nvSpPr>
                <p:cNvPr id="31779" name="Line 71"/>
                <p:cNvSpPr>
                  <a:spLocks noChangeShapeType="1"/>
                </p:cNvSpPr>
                <p:nvPr/>
              </p:nvSpPr>
              <p:spPr bwMode="auto">
                <a:xfrm>
                  <a:off x="708" y="1179"/>
                  <a:ext cx="0" cy="144"/>
                </a:xfrm>
                <a:prstGeom prst="line">
                  <a:avLst/>
                </a:prstGeom>
                <a:noFill/>
                <a:ln w="28575">
                  <a:solidFill>
                    <a:schemeClr val="tx1"/>
                  </a:solidFill>
                  <a:round/>
                </a:ln>
                <a:extLst>
                  <a:ext uri="{909E8E84-426E-40DD-AFC4-6F175D3DCCD1}">
                    <a14:hiddenFill xmlns:a14="http://schemas.microsoft.com/office/drawing/2010/main" xmlns="">
                      <a:noFill/>
                    </a14:hiddenFill>
                  </a:ext>
                </a:extLst>
              </p:spPr>
              <p:txBody>
                <a:bodyPr/>
                <a:lstStyle/>
                <a:p>
                  <a:endParaRPr lang="en-US"/>
                </a:p>
              </p:txBody>
            </p:sp>
          </p:grpSp>
        </p:grpSp>
      </p:grpSp>
      <p:sp>
        <p:nvSpPr>
          <p:cNvPr id="29769" name="AutoShape 73"/>
          <p:cNvSpPr/>
          <p:nvPr/>
        </p:nvSpPr>
        <p:spPr bwMode="auto">
          <a:xfrm rot="5400000">
            <a:off x="4081462" y="725269"/>
            <a:ext cx="381000" cy="4800600"/>
          </a:xfrm>
          <a:prstGeom prst="leftBrace">
            <a:avLst>
              <a:gd name="adj1" fmla="val 105000"/>
              <a:gd name="adj2" fmla="val 50000"/>
            </a:avLst>
          </a:prstGeom>
          <a:noFill/>
          <a:ln w="28575">
            <a:solidFill>
              <a:srgbClr val="FF0066"/>
            </a:solidFill>
            <a:rou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9770" name="Text Box 74"/>
          <p:cNvSpPr txBox="1">
            <a:spLocks noChangeArrowheads="1"/>
          </p:cNvSpPr>
          <p:nvPr/>
        </p:nvSpPr>
        <p:spPr bwMode="auto">
          <a:xfrm>
            <a:off x="2895600" y="2406432"/>
            <a:ext cx="319831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FF3300"/>
                </a:solidFill>
                <a:latin typeface="Times New Roman" panose="02020603050405020304" pitchFamily="18" charset="0"/>
                <a:cs typeface="Times New Roman" panose="02020603050405020304" pitchFamily="18" charset="0"/>
              </a:rPr>
              <a:t>42 </a:t>
            </a:r>
            <a:r>
              <a:rPr lang="en-US" altLang="en-US" sz="3600" b="1" dirty="0" err="1">
                <a:solidFill>
                  <a:srgbClr val="FF3300"/>
                </a:solidFill>
                <a:latin typeface="Times New Roman" panose="02020603050405020304" pitchFamily="18" charset="0"/>
                <a:cs typeface="Times New Roman" panose="02020603050405020304" pitchFamily="18" charset="0"/>
              </a:rPr>
              <a:t>phút</a:t>
            </a:r>
            <a:r>
              <a:rPr lang="en-US" altLang="en-US" sz="3600" b="1" dirty="0">
                <a:solidFill>
                  <a:srgbClr val="FF3300"/>
                </a:solidFill>
                <a:latin typeface="Times New Roman" panose="02020603050405020304" pitchFamily="18" charset="0"/>
                <a:cs typeface="Times New Roman" panose="02020603050405020304" pitchFamily="18" charset="0"/>
              </a:rPr>
              <a:t> 30 </a:t>
            </a:r>
            <a:r>
              <a:rPr lang="en-US" altLang="en-US" sz="3600" b="1" dirty="0" err="1">
                <a:solidFill>
                  <a:srgbClr val="FF3300"/>
                </a:solidFill>
                <a:latin typeface="Times New Roman" panose="02020603050405020304" pitchFamily="18" charset="0"/>
                <a:cs typeface="Times New Roman" panose="02020603050405020304" pitchFamily="18" charset="0"/>
              </a:rPr>
              <a:t>giây</a:t>
            </a:r>
            <a:endParaRPr lang="en-US" altLang="en-US" sz="3600" b="1" dirty="0">
              <a:solidFill>
                <a:srgbClr val="FF3300"/>
              </a:solidFill>
              <a:latin typeface="Times New Roman" panose="02020603050405020304" pitchFamily="18" charset="0"/>
              <a:cs typeface="Times New Roman" panose="02020603050405020304" pitchFamily="18" charset="0"/>
            </a:endParaRPr>
          </a:p>
        </p:txBody>
      </p:sp>
      <p:sp>
        <p:nvSpPr>
          <p:cNvPr id="29771" name="AutoShape 75"/>
          <p:cNvSpPr/>
          <p:nvPr/>
        </p:nvSpPr>
        <p:spPr bwMode="auto">
          <a:xfrm rot="-5400000">
            <a:off x="2509837" y="2935069"/>
            <a:ext cx="304800" cy="1524000"/>
          </a:xfrm>
          <a:prstGeom prst="leftBrace">
            <a:avLst>
              <a:gd name="adj1" fmla="val 41667"/>
              <a:gd name="adj2" fmla="val 50000"/>
            </a:avLst>
          </a:prstGeom>
          <a:noFill/>
          <a:ln w="28575">
            <a:solidFill>
              <a:srgbClr val="FF0066"/>
            </a:solidFill>
            <a:rou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9772" name="Text Box 76"/>
          <p:cNvSpPr txBox="1">
            <a:spLocks noChangeArrowheads="1"/>
          </p:cNvSpPr>
          <p:nvPr/>
        </p:nvSpPr>
        <p:spPr bwMode="auto">
          <a:xfrm>
            <a:off x="2481262" y="3773269"/>
            <a:ext cx="41549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FF3300"/>
                </a:solidFill>
                <a:latin typeface="Times New Roman" panose="02020603050405020304" pitchFamily="18" charset="0"/>
                <a:cs typeface="Times New Roman" panose="02020603050405020304" pitchFamily="18"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769"/>
                                        </p:tgtEl>
                                        <p:attrNameLst>
                                          <p:attrName>style.visibility</p:attrName>
                                        </p:attrNameLst>
                                      </p:cBhvr>
                                      <p:to>
                                        <p:strVal val="visible"/>
                                      </p:to>
                                    </p:set>
                                    <p:animEffect transition="in" filter="box(in)">
                                      <p:cBhvr>
                                        <p:cTn id="12" dur="500"/>
                                        <p:tgtEl>
                                          <p:spTgt spid="2976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9770"/>
                                        </p:tgtEl>
                                        <p:attrNameLst>
                                          <p:attrName>style.visibility</p:attrName>
                                        </p:attrNameLst>
                                      </p:cBhvr>
                                      <p:to>
                                        <p:strVal val="visible"/>
                                      </p:to>
                                    </p:set>
                                    <p:animEffect transition="in" filter="box(in)">
                                      <p:cBhvr>
                                        <p:cTn id="15" dur="500"/>
                                        <p:tgtEl>
                                          <p:spTgt spid="2977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9771"/>
                                        </p:tgtEl>
                                        <p:attrNameLst>
                                          <p:attrName>style.visibility</p:attrName>
                                        </p:attrNameLst>
                                      </p:cBhvr>
                                      <p:to>
                                        <p:strVal val="visible"/>
                                      </p:to>
                                    </p:set>
                                    <p:animEffect transition="in" filter="box(in)">
                                      <p:cBhvr>
                                        <p:cTn id="20" dur="500"/>
                                        <p:tgtEl>
                                          <p:spTgt spid="2977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9772"/>
                                        </p:tgtEl>
                                        <p:attrNameLst>
                                          <p:attrName>style.visibility</p:attrName>
                                        </p:attrNameLst>
                                      </p:cBhvr>
                                      <p:to>
                                        <p:strVal val="visible"/>
                                      </p:to>
                                    </p:set>
                                    <p:animEffect transition="in" filter="box(in)">
                                      <p:cBhvr>
                                        <p:cTn id="23" dur="500"/>
                                        <p:tgtEl>
                                          <p:spTgt spid="2977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in)">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769" grpId="0" animBg="1"/>
      <p:bldP spid="29770" grpId="0"/>
      <p:bldP spid="29771" grpId="0" animBg="1"/>
      <p:bldP spid="2977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4" name="TextBox 23"/>
          <p:cNvSpPr txBox="1">
            <a:spLocks noChangeArrowheads="1"/>
          </p:cNvSpPr>
          <p:nvPr/>
        </p:nvSpPr>
        <p:spPr bwMode="auto">
          <a:xfrm>
            <a:off x="2209165" y="102235"/>
            <a:ext cx="56769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4000" b="1" dirty="0">
                <a:solidFill>
                  <a:srgbClr val="0000CC"/>
                </a:solidFill>
                <a:latin typeface="Times New Roman" panose="02020603050405020304" pitchFamily="18" charset="0"/>
                <a:cs typeface="Times New Roman" panose="02020603050405020304" pitchFamily="18" charset="0"/>
              </a:rPr>
              <a:t>42 </a:t>
            </a:r>
            <a:r>
              <a:rPr lang="en-US" altLang="en-US" sz="4000" b="1" dirty="0" err="1">
                <a:solidFill>
                  <a:srgbClr val="0000CC"/>
                </a:solidFill>
                <a:latin typeface="Times New Roman" panose="02020603050405020304" pitchFamily="18" charset="0"/>
                <a:cs typeface="Times New Roman" panose="02020603050405020304" pitchFamily="18" charset="0"/>
              </a:rPr>
              <a:t>phút</a:t>
            </a:r>
            <a:r>
              <a:rPr lang="en-US" altLang="en-US" sz="4000" b="1" dirty="0">
                <a:solidFill>
                  <a:srgbClr val="0000CC"/>
                </a:solidFill>
                <a:latin typeface="Times New Roman" panose="02020603050405020304" pitchFamily="18" charset="0"/>
                <a:cs typeface="Times New Roman" panose="02020603050405020304" pitchFamily="18" charset="0"/>
              </a:rPr>
              <a:t> 30 </a:t>
            </a:r>
            <a:r>
              <a:rPr lang="en-US" altLang="en-US" sz="4000" b="1" dirty="0" err="1">
                <a:solidFill>
                  <a:srgbClr val="0000CC"/>
                </a:solidFill>
                <a:latin typeface="Times New Roman" panose="02020603050405020304" pitchFamily="18" charset="0"/>
                <a:cs typeface="Times New Roman" panose="02020603050405020304" pitchFamily="18" charset="0"/>
              </a:rPr>
              <a:t>giây</a:t>
            </a:r>
            <a:r>
              <a:rPr lang="en-US" altLang="en-US" sz="4000" b="1" dirty="0">
                <a:solidFill>
                  <a:srgbClr val="0000CC"/>
                </a:solidFill>
                <a:latin typeface="Times New Roman" panose="02020603050405020304" pitchFamily="18" charset="0"/>
                <a:cs typeface="Times New Roman" panose="02020603050405020304" pitchFamily="18" charset="0"/>
              </a:rPr>
              <a:t>  : 3   = </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a:solidFill>
                  <a:srgbClr val="0000CC"/>
                </a:solidFill>
                <a:latin typeface="Times New Roman" panose="02020603050405020304" pitchFamily="18" charset="0"/>
                <a:cs typeface="Times New Roman" panose="02020603050405020304" pitchFamily="18" charset="0"/>
              </a:rPr>
              <a:t>?</a:t>
            </a:r>
          </a:p>
        </p:txBody>
      </p:sp>
      <p:sp>
        <p:nvSpPr>
          <p:cNvPr id="27" name="Rectangle 26"/>
          <p:cNvSpPr>
            <a:spLocks noChangeArrowheads="1"/>
          </p:cNvSpPr>
          <p:nvPr/>
        </p:nvSpPr>
        <p:spPr bwMode="auto">
          <a:xfrm>
            <a:off x="990600" y="1349514"/>
            <a:ext cx="4267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dirty="0">
                <a:solidFill>
                  <a:srgbClr val="0000CC"/>
                </a:solidFill>
                <a:latin typeface="Times New Roman" panose="02020603050405020304" pitchFamily="18" charset="0"/>
                <a:cs typeface="Times New Roman" panose="02020603050405020304" pitchFamily="18" charset="0"/>
              </a:rPr>
              <a:t>42 </a:t>
            </a:r>
            <a:r>
              <a:rPr lang="en-US" altLang="en-US" sz="4000" b="1" dirty="0" err="1">
                <a:solidFill>
                  <a:srgbClr val="0000CC"/>
                </a:solidFill>
                <a:latin typeface="Times New Roman" panose="02020603050405020304" pitchFamily="18" charset="0"/>
                <a:cs typeface="Times New Roman" panose="02020603050405020304" pitchFamily="18" charset="0"/>
              </a:rPr>
              <a:t>phút</a:t>
            </a:r>
            <a:r>
              <a:rPr lang="en-US" altLang="en-US" sz="4000" b="1" dirty="0">
                <a:solidFill>
                  <a:srgbClr val="0000CC"/>
                </a:solidFill>
                <a:latin typeface="Times New Roman" panose="02020603050405020304" pitchFamily="18" charset="0"/>
                <a:cs typeface="Times New Roman" panose="02020603050405020304" pitchFamily="18" charset="0"/>
              </a:rPr>
              <a:t> 30 </a:t>
            </a:r>
            <a:r>
              <a:rPr lang="en-US" altLang="en-US" sz="4000" b="1" dirty="0" err="1">
                <a:solidFill>
                  <a:srgbClr val="0000CC"/>
                </a:solidFill>
                <a:latin typeface="Times New Roman" panose="02020603050405020304" pitchFamily="18" charset="0"/>
                <a:cs typeface="Times New Roman" panose="02020603050405020304" pitchFamily="18" charset="0"/>
              </a:rPr>
              <a:t>giây</a:t>
            </a:r>
            <a:endParaRPr lang="en-US" altLang="en-US" sz="4000" b="1" dirty="0">
              <a:solidFill>
                <a:srgbClr val="0000CC"/>
              </a:solidFill>
              <a:latin typeface="Times New Roman" panose="02020603050405020304" pitchFamily="18" charset="0"/>
              <a:cs typeface="Times New Roman" panose="02020603050405020304" pitchFamily="18" charset="0"/>
            </a:endParaRPr>
          </a:p>
        </p:txBody>
      </p:sp>
      <p:sp>
        <p:nvSpPr>
          <p:cNvPr id="30" name="Text Box 14"/>
          <p:cNvSpPr txBox="1">
            <a:spLocks noChangeArrowheads="1"/>
          </p:cNvSpPr>
          <p:nvPr/>
        </p:nvSpPr>
        <p:spPr bwMode="auto">
          <a:xfrm>
            <a:off x="4800600" y="810161"/>
            <a:ext cx="493713"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dirty="0">
                <a:solidFill>
                  <a:srgbClr val="0000CC"/>
                </a:solidFill>
                <a:latin typeface="Times New Roman" panose="02020603050405020304" pitchFamily="18" charset="0"/>
                <a:cs typeface="Times New Roman" panose="02020603050405020304" pitchFamily="18" charset="0"/>
              </a:rPr>
              <a:t>  </a:t>
            </a:r>
            <a:r>
              <a:rPr lang="en-US" altLang="en-US" sz="4000" b="1" dirty="0">
                <a:solidFill>
                  <a:srgbClr val="0000CC"/>
                </a:solidFill>
                <a:latin typeface="Times New Roman" panose="02020603050405020304" pitchFamily="18" charset="0"/>
                <a:cs typeface="Times New Roman" panose="02020603050405020304" pitchFamily="18" charset="0"/>
              </a:rPr>
              <a:t>3</a:t>
            </a:r>
          </a:p>
        </p:txBody>
      </p:sp>
      <p:sp>
        <p:nvSpPr>
          <p:cNvPr id="31" name="Text Box 16"/>
          <p:cNvSpPr txBox="1">
            <a:spLocks noChangeArrowheads="1"/>
          </p:cNvSpPr>
          <p:nvPr/>
        </p:nvSpPr>
        <p:spPr bwMode="auto">
          <a:xfrm>
            <a:off x="4953000" y="2133600"/>
            <a:ext cx="533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cs typeface="Times New Roman" panose="02020603050405020304" pitchFamily="18" charset="0"/>
              </a:rPr>
              <a:t>1</a:t>
            </a:r>
          </a:p>
        </p:txBody>
      </p:sp>
      <p:sp>
        <p:nvSpPr>
          <p:cNvPr id="32" name="Text Box 17"/>
          <p:cNvSpPr txBox="1">
            <a:spLocks noChangeArrowheads="1"/>
          </p:cNvSpPr>
          <p:nvPr/>
        </p:nvSpPr>
        <p:spPr bwMode="auto">
          <a:xfrm>
            <a:off x="914400" y="2057400"/>
            <a:ext cx="609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4000" b="1" dirty="0">
                <a:solidFill>
                  <a:srgbClr val="0000CC"/>
                </a:solidFill>
                <a:latin typeface="Times New Roman" panose="02020603050405020304" pitchFamily="18" charset="0"/>
                <a:cs typeface="Times New Roman" panose="02020603050405020304" pitchFamily="18" charset="0"/>
              </a:rPr>
              <a:t>1</a:t>
            </a:r>
          </a:p>
        </p:txBody>
      </p:sp>
      <p:sp>
        <p:nvSpPr>
          <p:cNvPr id="33" name="Text Box 19"/>
          <p:cNvSpPr txBox="1">
            <a:spLocks noChangeArrowheads="1"/>
          </p:cNvSpPr>
          <p:nvPr/>
        </p:nvSpPr>
        <p:spPr bwMode="auto">
          <a:xfrm>
            <a:off x="1219200" y="2057400"/>
            <a:ext cx="914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cs typeface="Times New Roman" panose="02020603050405020304" pitchFamily="18" charset="0"/>
              </a:rPr>
              <a:t>2</a:t>
            </a:r>
          </a:p>
        </p:txBody>
      </p:sp>
      <p:sp>
        <p:nvSpPr>
          <p:cNvPr id="34" name="Text Box 20"/>
          <p:cNvSpPr txBox="1">
            <a:spLocks noChangeArrowheads="1"/>
          </p:cNvSpPr>
          <p:nvPr/>
        </p:nvSpPr>
        <p:spPr bwMode="auto">
          <a:xfrm>
            <a:off x="5181600" y="2133600"/>
            <a:ext cx="990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cs typeface="Times New Roman" panose="02020603050405020304" pitchFamily="18" charset="0"/>
              </a:rPr>
              <a:t>4</a:t>
            </a:r>
          </a:p>
        </p:txBody>
      </p:sp>
      <p:sp>
        <p:nvSpPr>
          <p:cNvPr id="35" name="Text Box 21"/>
          <p:cNvSpPr txBox="1">
            <a:spLocks noChangeArrowheads="1"/>
          </p:cNvSpPr>
          <p:nvPr/>
        </p:nvSpPr>
        <p:spPr bwMode="auto">
          <a:xfrm>
            <a:off x="1219200" y="2819400"/>
            <a:ext cx="381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cs typeface="Times New Roman" panose="02020603050405020304" pitchFamily="18" charset="0"/>
              </a:rPr>
              <a:t>0</a:t>
            </a:r>
          </a:p>
        </p:txBody>
      </p:sp>
      <p:sp>
        <p:nvSpPr>
          <p:cNvPr id="36" name="Text Box 22"/>
          <p:cNvSpPr txBox="1">
            <a:spLocks noChangeArrowheads="1"/>
          </p:cNvSpPr>
          <p:nvPr/>
        </p:nvSpPr>
        <p:spPr bwMode="auto">
          <a:xfrm>
            <a:off x="5562600" y="2111514"/>
            <a:ext cx="144621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err="1">
                <a:solidFill>
                  <a:srgbClr val="0000CC"/>
                </a:solidFill>
                <a:latin typeface="Times New Roman" panose="02020603050405020304" pitchFamily="18" charset="0"/>
                <a:cs typeface="Times New Roman" panose="02020603050405020304" pitchFamily="18" charset="0"/>
              </a:rPr>
              <a:t>phút</a:t>
            </a:r>
            <a:r>
              <a:rPr lang="en-US" altLang="en-US" sz="4000" b="1" dirty="0">
                <a:solidFill>
                  <a:srgbClr val="0000CC"/>
                </a:solidFill>
                <a:latin typeface="Times New Roman" panose="02020603050405020304" pitchFamily="18" charset="0"/>
                <a:cs typeface="Times New Roman" panose="02020603050405020304" pitchFamily="18" charset="0"/>
              </a:rPr>
              <a:t> </a:t>
            </a:r>
          </a:p>
        </p:txBody>
      </p:sp>
      <p:sp>
        <p:nvSpPr>
          <p:cNvPr id="37" name="Text Box 26"/>
          <p:cNvSpPr txBox="1">
            <a:spLocks noChangeArrowheads="1"/>
          </p:cNvSpPr>
          <p:nvPr/>
        </p:nvSpPr>
        <p:spPr bwMode="auto">
          <a:xfrm>
            <a:off x="6781800" y="2111514"/>
            <a:ext cx="3079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smtClean="0">
                <a:solidFill>
                  <a:srgbClr val="0000CC"/>
                </a:solidFill>
                <a:latin typeface="Times New Roman" panose="02020603050405020304" pitchFamily="18" charset="0"/>
                <a:cs typeface="Times New Roman" panose="02020603050405020304" pitchFamily="18" charset="0"/>
              </a:rPr>
              <a:t>1</a:t>
            </a:r>
            <a:endParaRPr lang="en-US" altLang="en-US" sz="4000" b="1" dirty="0">
              <a:solidFill>
                <a:srgbClr val="0000CC"/>
              </a:solidFill>
              <a:latin typeface="Times New Roman" panose="02020603050405020304" pitchFamily="18" charset="0"/>
              <a:cs typeface="Times New Roman" panose="02020603050405020304" pitchFamily="18" charset="0"/>
            </a:endParaRPr>
          </a:p>
        </p:txBody>
      </p:sp>
      <p:sp>
        <p:nvSpPr>
          <p:cNvPr id="38" name="Text Box 27"/>
          <p:cNvSpPr txBox="1">
            <a:spLocks noChangeArrowheads="1"/>
          </p:cNvSpPr>
          <p:nvPr/>
        </p:nvSpPr>
        <p:spPr bwMode="auto">
          <a:xfrm>
            <a:off x="2752725" y="3048000"/>
            <a:ext cx="523875"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smtClean="0">
                <a:solidFill>
                  <a:srgbClr val="0000CC"/>
                </a:solidFill>
                <a:latin typeface="Times New Roman" panose="02020603050405020304" pitchFamily="18" charset="0"/>
                <a:cs typeface="Times New Roman" panose="02020603050405020304" pitchFamily="18" charset="0"/>
              </a:rPr>
              <a:t>0</a:t>
            </a:r>
            <a:endParaRPr lang="en-US" altLang="en-US" sz="4000" b="1" dirty="0">
              <a:solidFill>
                <a:srgbClr val="0000CC"/>
              </a:solidFill>
              <a:latin typeface="Times New Roman" panose="02020603050405020304" pitchFamily="18" charset="0"/>
              <a:cs typeface="Times New Roman" panose="02020603050405020304" pitchFamily="18" charset="0"/>
            </a:endParaRPr>
          </a:p>
        </p:txBody>
      </p:sp>
      <p:sp>
        <p:nvSpPr>
          <p:cNvPr id="39" name="Text Box 28"/>
          <p:cNvSpPr txBox="1">
            <a:spLocks noChangeArrowheads="1"/>
          </p:cNvSpPr>
          <p:nvPr/>
        </p:nvSpPr>
        <p:spPr bwMode="auto">
          <a:xfrm>
            <a:off x="3048000" y="3657600"/>
            <a:ext cx="457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smtClean="0">
                <a:solidFill>
                  <a:srgbClr val="0000CC"/>
                </a:solidFill>
                <a:latin typeface="Times New Roman" panose="02020603050405020304" pitchFamily="18" charset="0"/>
                <a:cs typeface="Times New Roman" panose="02020603050405020304" pitchFamily="18" charset="0"/>
              </a:rPr>
              <a:t>0</a:t>
            </a:r>
            <a:endParaRPr lang="en-US" altLang="en-US" sz="4000" b="1" dirty="0">
              <a:solidFill>
                <a:srgbClr val="0000CC"/>
              </a:solidFill>
              <a:latin typeface="Times New Roman" panose="02020603050405020304" pitchFamily="18" charset="0"/>
              <a:cs typeface="Times New Roman" panose="02020603050405020304" pitchFamily="18" charset="0"/>
            </a:endParaRPr>
          </a:p>
        </p:txBody>
      </p:sp>
      <p:sp>
        <p:nvSpPr>
          <p:cNvPr id="40" name="Text Box 29"/>
          <p:cNvSpPr txBox="1">
            <a:spLocks noChangeArrowheads="1"/>
          </p:cNvSpPr>
          <p:nvPr/>
        </p:nvSpPr>
        <p:spPr bwMode="auto">
          <a:xfrm>
            <a:off x="7086600" y="1752600"/>
            <a:ext cx="3810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4000" b="1" dirty="0">
                <a:solidFill>
                  <a:srgbClr val="0000CC"/>
                </a:solidFill>
                <a:latin typeface="Times New Roman" panose="02020603050405020304" pitchFamily="18" charset="0"/>
                <a:cs typeface="Times New Roman" panose="02020603050405020304" pitchFamily="18" charset="0"/>
              </a:rPr>
              <a:t>0</a:t>
            </a:r>
          </a:p>
        </p:txBody>
      </p:sp>
      <p:sp>
        <p:nvSpPr>
          <p:cNvPr id="42" name="Text Box 32"/>
          <p:cNvSpPr txBox="1">
            <a:spLocks noChangeArrowheads="1"/>
          </p:cNvSpPr>
          <p:nvPr/>
        </p:nvSpPr>
        <p:spPr bwMode="auto">
          <a:xfrm>
            <a:off x="304800" y="5221069"/>
            <a:ext cx="8686800" cy="646331"/>
          </a:xfrm>
          <a:prstGeom prst="rect">
            <a:avLst/>
          </a:prstGeom>
          <a:solidFill>
            <a:schemeClr val="bg1"/>
          </a:solidFill>
          <a:ln w="38100">
            <a:solidFill>
              <a:srgbClr val="0000CC"/>
            </a:solidFill>
            <a:miter lim="800000"/>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err="1">
                <a:solidFill>
                  <a:srgbClr val="FF0066"/>
                </a:solidFill>
                <a:latin typeface="Times New Roman" panose="02020603050405020304" pitchFamily="18" charset="0"/>
                <a:cs typeface="Times New Roman" panose="02020603050405020304" pitchFamily="18" charset="0"/>
              </a:rPr>
              <a:t>Vậy</a:t>
            </a:r>
            <a:r>
              <a:rPr lang="en-US" altLang="en-US" sz="3600" b="1" dirty="0">
                <a:solidFill>
                  <a:srgbClr val="FF0066"/>
                </a:solidFill>
                <a:latin typeface="Times New Roman" panose="02020603050405020304" pitchFamily="18" charset="0"/>
                <a:cs typeface="Times New Roman" panose="02020603050405020304" pitchFamily="18" charset="0"/>
              </a:rPr>
              <a:t> :   42 </a:t>
            </a:r>
            <a:r>
              <a:rPr lang="en-US" altLang="en-US" sz="3600" b="1" dirty="0" err="1">
                <a:solidFill>
                  <a:srgbClr val="FF0066"/>
                </a:solidFill>
                <a:latin typeface="Times New Roman" panose="02020603050405020304" pitchFamily="18" charset="0"/>
                <a:cs typeface="Times New Roman" panose="02020603050405020304" pitchFamily="18" charset="0"/>
              </a:rPr>
              <a:t>phút</a:t>
            </a:r>
            <a:r>
              <a:rPr lang="en-US" altLang="en-US" sz="3600" b="1" dirty="0">
                <a:solidFill>
                  <a:srgbClr val="FF0066"/>
                </a:solidFill>
                <a:latin typeface="Times New Roman" panose="02020603050405020304" pitchFamily="18" charset="0"/>
                <a:cs typeface="Times New Roman" panose="02020603050405020304" pitchFamily="18" charset="0"/>
              </a:rPr>
              <a:t> 30 </a:t>
            </a:r>
            <a:r>
              <a:rPr lang="en-US" altLang="en-US" sz="3600" b="1" dirty="0" err="1">
                <a:solidFill>
                  <a:srgbClr val="FF0066"/>
                </a:solidFill>
                <a:latin typeface="Times New Roman" panose="02020603050405020304" pitchFamily="18" charset="0"/>
                <a:cs typeface="Times New Roman" panose="02020603050405020304" pitchFamily="18" charset="0"/>
              </a:rPr>
              <a:t>giây</a:t>
            </a:r>
            <a:r>
              <a:rPr lang="en-US" altLang="en-US" sz="3600" b="1" dirty="0">
                <a:solidFill>
                  <a:srgbClr val="FF0066"/>
                </a:solidFill>
                <a:latin typeface="Times New Roman" panose="02020603050405020304" pitchFamily="18" charset="0"/>
                <a:cs typeface="Times New Roman" panose="02020603050405020304" pitchFamily="18" charset="0"/>
              </a:rPr>
              <a:t> : 3 = 14 </a:t>
            </a:r>
            <a:r>
              <a:rPr lang="en-US" altLang="en-US" sz="3600" b="1" dirty="0" err="1">
                <a:solidFill>
                  <a:srgbClr val="FF0066"/>
                </a:solidFill>
                <a:latin typeface="Times New Roman" panose="02020603050405020304" pitchFamily="18" charset="0"/>
                <a:cs typeface="Times New Roman" panose="02020603050405020304" pitchFamily="18" charset="0"/>
              </a:rPr>
              <a:t>phút</a:t>
            </a:r>
            <a:r>
              <a:rPr lang="en-US" altLang="en-US" sz="3600" b="1" dirty="0">
                <a:solidFill>
                  <a:srgbClr val="FF0066"/>
                </a:solidFill>
                <a:latin typeface="Times New Roman" panose="02020603050405020304" pitchFamily="18" charset="0"/>
                <a:cs typeface="Times New Roman" panose="02020603050405020304" pitchFamily="18" charset="0"/>
              </a:rPr>
              <a:t> 10 </a:t>
            </a:r>
            <a:r>
              <a:rPr lang="en-US" altLang="en-US" sz="3600" b="1" dirty="0" err="1">
                <a:solidFill>
                  <a:srgbClr val="FF0066"/>
                </a:solidFill>
                <a:latin typeface="Times New Roman" panose="02020603050405020304" pitchFamily="18" charset="0"/>
                <a:cs typeface="Times New Roman" panose="02020603050405020304" pitchFamily="18" charset="0"/>
              </a:rPr>
              <a:t>giây</a:t>
            </a:r>
            <a:endParaRPr lang="en-US" altLang="en-US" sz="3600" b="1" dirty="0">
              <a:solidFill>
                <a:srgbClr val="FF0066"/>
              </a:solidFill>
              <a:latin typeface="Times New Roman" panose="02020603050405020304" pitchFamily="18" charset="0"/>
              <a:cs typeface="Times New Roman" panose="02020603050405020304" pitchFamily="18" charset="0"/>
            </a:endParaRPr>
          </a:p>
        </p:txBody>
      </p:sp>
      <p:sp>
        <p:nvSpPr>
          <p:cNvPr id="45" name="Rectangle 44"/>
          <p:cNvSpPr>
            <a:spLocks noChangeArrowheads="1"/>
          </p:cNvSpPr>
          <p:nvPr/>
        </p:nvSpPr>
        <p:spPr bwMode="auto">
          <a:xfrm>
            <a:off x="2752725" y="1371600"/>
            <a:ext cx="1737976" cy="70788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dirty="0">
                <a:solidFill>
                  <a:srgbClr val="0000CC"/>
                </a:solidFill>
                <a:latin typeface="Times New Roman" panose="02020603050405020304" pitchFamily="18" charset="0"/>
                <a:cs typeface="Times New Roman" panose="02020603050405020304" pitchFamily="18" charset="0"/>
              </a:rPr>
              <a:t>30 </a:t>
            </a:r>
            <a:r>
              <a:rPr lang="en-US" altLang="en-US" sz="4000" b="1" dirty="0" err="1">
                <a:solidFill>
                  <a:srgbClr val="0000CC"/>
                </a:solidFill>
                <a:latin typeface="Times New Roman" panose="02020603050405020304" pitchFamily="18" charset="0"/>
                <a:cs typeface="Times New Roman" panose="02020603050405020304" pitchFamily="18" charset="0"/>
              </a:rPr>
              <a:t>giây</a:t>
            </a:r>
            <a:endParaRPr lang="en-US" altLang="en-US" sz="4000" b="1" dirty="0">
              <a:solidFill>
                <a:srgbClr val="0000CC"/>
              </a:solidFill>
              <a:latin typeface="Times New Roman" panose="02020603050405020304" pitchFamily="18" charset="0"/>
              <a:cs typeface="Times New Roman" panose="02020603050405020304" pitchFamily="18" charset="0"/>
            </a:endParaRPr>
          </a:p>
        </p:txBody>
      </p:sp>
      <p:sp>
        <p:nvSpPr>
          <p:cNvPr id="51" name="Text Box 33"/>
          <p:cNvSpPr txBox="1">
            <a:spLocks noChangeArrowheads="1"/>
          </p:cNvSpPr>
          <p:nvPr/>
        </p:nvSpPr>
        <p:spPr bwMode="auto">
          <a:xfrm>
            <a:off x="22225" y="5029200"/>
            <a:ext cx="9045575" cy="1753235"/>
          </a:xfrm>
          <a:prstGeom prst="rect">
            <a:avLst/>
          </a:prstGeom>
          <a:solidFill>
            <a:srgbClr val="FFFFCC"/>
          </a:solidFill>
          <a:ln w="38100">
            <a:solidFill>
              <a:srgbClr val="000000"/>
            </a:solidFill>
            <a:miter lim="800000"/>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Khi</a:t>
            </a:r>
            <a:r>
              <a:rPr lang="en-US" altLang="en-US" sz="3600" b="1" dirty="0">
                <a:solidFill>
                  <a:srgbClr val="FF0000"/>
                </a:solidFill>
                <a:latin typeface="Times New Roman" panose="02020603050405020304" pitchFamily="18" charset="0"/>
                <a:cs typeface="Times New Roman" panose="02020603050405020304" pitchFamily="18" charset="0"/>
              </a:rPr>
              <a:t> chia </a:t>
            </a:r>
            <a:r>
              <a:rPr lang="en-US" altLang="en-US" sz="3600" b="1" dirty="0" err="1">
                <a:solidFill>
                  <a:srgbClr val="FF0000"/>
                </a:solidFill>
                <a:latin typeface="Times New Roman" panose="02020603050405020304" pitchFamily="18" charset="0"/>
                <a:cs typeface="Times New Roman" panose="02020603050405020304" pitchFamily="18" charset="0"/>
              </a:rPr>
              <a:t>số</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gian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cho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một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số</a:t>
            </a:r>
            <a:r>
              <a:rPr lang="en-US" altLang="en-US" sz="3600" b="1" dirty="0">
                <a:solidFill>
                  <a:srgbClr val="FF0000"/>
                </a:solidFill>
                <a:latin typeface="Times New Roman" panose="02020603050405020304" pitchFamily="18" charset="0"/>
                <a:cs typeface="Times New Roman" panose="02020603050405020304" pitchFamily="18" charset="0"/>
              </a:rPr>
              <a:t>, ta </a:t>
            </a:r>
            <a:r>
              <a:rPr lang="en-US" altLang="en-US" sz="3600" b="1" dirty="0" err="1">
                <a:solidFill>
                  <a:srgbClr val="FF0000"/>
                </a:solidFill>
                <a:latin typeface="Times New Roman" panose="02020603050405020304" pitchFamily="18" charset="0"/>
                <a:cs typeface="Times New Roman" panose="02020603050405020304" pitchFamily="18" charset="0"/>
              </a:rPr>
              <a:t>thực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hiện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phép</a:t>
            </a:r>
            <a:r>
              <a:rPr lang="en-US" altLang="en-US" sz="3600" b="1" dirty="0">
                <a:solidFill>
                  <a:srgbClr val="FF0000"/>
                </a:solidFill>
                <a:latin typeface="Times New Roman" panose="02020603050405020304" pitchFamily="18" charset="0"/>
                <a:cs typeface="Times New Roman" panose="02020603050405020304" pitchFamily="18" charset="0"/>
              </a:rPr>
              <a:t> chia </a:t>
            </a:r>
            <a:r>
              <a:rPr lang="en-US" altLang="en-US" sz="3600" b="1" dirty="0" err="1">
                <a:solidFill>
                  <a:srgbClr val="FF0000"/>
                </a:solidFill>
                <a:latin typeface="Times New Roman" panose="02020603050405020304" pitchFamily="18" charset="0"/>
                <a:cs typeface="Times New Roman" panose="02020603050405020304" pitchFamily="18" charset="0"/>
              </a:rPr>
              <a:t>từng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số</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theo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từng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loại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đơn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vị</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gian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cho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số</a:t>
            </a:r>
            <a:r>
              <a:rPr lang="en-US" altLang="en-US" sz="3600" b="1" dirty="0">
                <a:solidFill>
                  <a:srgbClr val="FF0000"/>
                </a:solidFill>
                <a:latin typeface="Times New Roman" panose="02020603050405020304" pitchFamily="18" charset="0"/>
                <a:cs typeface="Times New Roman" panose="02020603050405020304" pitchFamily="18" charset="0"/>
              </a:rPr>
              <a:t> chia.</a:t>
            </a:r>
          </a:p>
        </p:txBody>
      </p:sp>
      <p:sp>
        <p:nvSpPr>
          <p:cNvPr id="41" name="Text Box 31"/>
          <p:cNvSpPr txBox="1">
            <a:spLocks noChangeArrowheads="1"/>
          </p:cNvSpPr>
          <p:nvPr/>
        </p:nvSpPr>
        <p:spPr bwMode="auto">
          <a:xfrm>
            <a:off x="7391400" y="2057400"/>
            <a:ext cx="1524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err="1">
                <a:solidFill>
                  <a:srgbClr val="0000CC"/>
                </a:solidFill>
                <a:latin typeface="Times New Roman" panose="02020603050405020304" pitchFamily="18" charset="0"/>
                <a:cs typeface="Times New Roman" panose="02020603050405020304" pitchFamily="18" charset="0"/>
              </a:rPr>
              <a:t>giây</a:t>
            </a:r>
            <a:r>
              <a:rPr lang="en-US" altLang="en-US" sz="4000" b="1" dirty="0">
                <a:solidFill>
                  <a:srgbClr val="0000CC"/>
                </a:solidFill>
                <a:latin typeface="Times New Roman" panose="02020603050405020304" pitchFamily="18" charset="0"/>
                <a:cs typeface="Times New Roman" panose="02020603050405020304" pitchFamily="18" charset="0"/>
              </a:rPr>
              <a:t> </a:t>
            </a:r>
          </a:p>
        </p:txBody>
      </p:sp>
      <p:grpSp>
        <p:nvGrpSpPr>
          <p:cNvPr id="5" name="Group 82"/>
          <p:cNvGrpSpPr/>
          <p:nvPr/>
        </p:nvGrpSpPr>
        <p:grpSpPr bwMode="auto">
          <a:xfrm>
            <a:off x="4794250" y="1524000"/>
            <a:ext cx="3663950" cy="1120914"/>
            <a:chOff x="3120" y="1824"/>
            <a:chExt cx="1348" cy="432"/>
          </a:xfrm>
        </p:grpSpPr>
        <p:sp>
          <p:nvSpPr>
            <p:cNvPr id="31771" name="Line 13"/>
            <p:cNvSpPr>
              <a:spLocks noChangeShapeType="1"/>
            </p:cNvSpPr>
            <p:nvPr/>
          </p:nvSpPr>
          <p:spPr bwMode="auto">
            <a:xfrm flipV="1">
              <a:off x="3120" y="2064"/>
              <a:ext cx="1348" cy="0"/>
            </a:xfrm>
            <a:prstGeom prst="line">
              <a:avLst/>
            </a:prstGeom>
            <a:noFill/>
            <a:ln w="28575">
              <a:solidFill>
                <a:schemeClr val="tx1"/>
              </a:solidFill>
              <a:round/>
            </a:ln>
            <a:extLst>
              <a:ext uri="{909E8E84-426E-40DD-AFC4-6F175D3DCCD1}">
                <a14:hiddenFill xmlns:a14="http://schemas.microsoft.com/office/drawing/2010/main" xmlns="">
                  <a:noFill/>
                </a14:hiddenFill>
              </a:ext>
            </a:extLst>
          </p:spPr>
          <p:txBody>
            <a:bodyPr/>
            <a:lstStyle/>
            <a:p>
              <a:endParaRPr lang="en-US"/>
            </a:p>
          </p:txBody>
        </p:sp>
        <p:sp>
          <p:nvSpPr>
            <p:cNvPr id="31772" name="Line 12"/>
            <p:cNvSpPr>
              <a:spLocks noChangeShapeType="1"/>
            </p:cNvSpPr>
            <p:nvPr/>
          </p:nvSpPr>
          <p:spPr bwMode="auto">
            <a:xfrm>
              <a:off x="3120" y="1824"/>
              <a:ext cx="0" cy="432"/>
            </a:xfrm>
            <a:prstGeom prst="line">
              <a:avLst/>
            </a:prstGeom>
            <a:noFill/>
            <a:ln w="28575">
              <a:solidFill>
                <a:schemeClr val="tx1"/>
              </a:solidFill>
              <a:round/>
            </a:ln>
            <a:extLst>
              <a:ext uri="{909E8E84-426E-40DD-AFC4-6F175D3DCCD1}">
                <a14:hiddenFill xmlns:a14="http://schemas.microsoft.com/office/drawing/2010/main" xmlns="">
                  <a:noFill/>
                </a14:hiddenFill>
              </a:ext>
            </a:extLst>
          </p:spPr>
          <p:txBody>
            <a:bodyPr/>
            <a:lstStyle/>
            <a:p>
              <a:endParaRPr lang="en-US"/>
            </a:p>
          </p:txBody>
        </p:sp>
      </p:grpSp>
      <p:sp>
        <p:nvSpPr>
          <p:cNvPr id="44" name="Text Box 29"/>
          <p:cNvSpPr txBox="1">
            <a:spLocks noChangeArrowheads="1"/>
          </p:cNvSpPr>
          <p:nvPr/>
        </p:nvSpPr>
        <p:spPr bwMode="auto">
          <a:xfrm>
            <a:off x="3048000" y="3951982"/>
            <a:ext cx="3810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4000" b="1" dirty="0">
                <a:solidFill>
                  <a:srgbClr val="0000CC"/>
                </a:solidFill>
                <a:latin typeface="Times New Roman" panose="02020603050405020304" pitchFamily="18" charset="0"/>
                <a:cs typeface="Times New Roman" panose="02020603050405020304" pitchFamily="18" charset="0"/>
              </a:rPr>
              <a:t>0</a:t>
            </a:r>
          </a:p>
        </p:txBody>
      </p:sp>
      <p:sp>
        <p:nvSpPr>
          <p:cNvPr id="7177" name="Text Box 9"/>
          <p:cNvSpPr txBox="1">
            <a:spLocks noChangeArrowheads="1"/>
          </p:cNvSpPr>
          <p:nvPr/>
        </p:nvSpPr>
        <p:spPr bwMode="auto">
          <a:xfrm>
            <a:off x="228600" y="829945"/>
            <a:ext cx="1981200" cy="521970"/>
          </a:xfrm>
          <a:prstGeom prst="rect">
            <a:avLst/>
          </a:prstGeom>
          <a:noFill/>
          <a:ln w="9525">
            <a:noFill/>
            <a:miter lim="800000"/>
          </a:ln>
        </p:spPr>
        <p:txBody>
          <a:bodyPr>
            <a:spAutoFit/>
          </a:bodyPr>
          <a:lstStyle/>
          <a:p>
            <a:pPr>
              <a:spcBef>
                <a:spcPct val="50000"/>
              </a:spcBef>
            </a:pPr>
            <a:r>
              <a:rPr lang="en-US" b="1">
                <a:solidFill>
                  <a:srgbClr val="FF0000"/>
                </a:solidFill>
              </a:rPr>
              <a:t> </a:t>
            </a:r>
            <a:r>
              <a:rPr lang="en-US" sz="2800" b="1">
                <a:solidFill>
                  <a:srgbClr val="FF0000"/>
                </a:solidFill>
              </a:rPr>
              <a:t>Đặt tính</a:t>
            </a:r>
            <a:r>
              <a:rPr lang="en-US" b="1">
                <a:solidFill>
                  <a:srgbClr val="FF0000"/>
                </a:solidFill>
              </a:rPr>
              <a:t> </a:t>
            </a:r>
          </a:p>
        </p:txBody>
      </p:sp>
      <p:sp>
        <p:nvSpPr>
          <p:cNvPr id="7183" name="Text Box 15"/>
          <p:cNvSpPr txBox="1">
            <a:spLocks noChangeArrowheads="1"/>
          </p:cNvSpPr>
          <p:nvPr/>
        </p:nvSpPr>
        <p:spPr bwMode="auto">
          <a:xfrm>
            <a:off x="1685925" y="852170"/>
            <a:ext cx="2362200" cy="521970"/>
          </a:xfrm>
          <a:prstGeom prst="rect">
            <a:avLst/>
          </a:prstGeom>
          <a:noFill/>
          <a:ln w="9525">
            <a:noFill/>
            <a:miter lim="800000"/>
          </a:ln>
        </p:spPr>
        <p:txBody>
          <a:bodyPr>
            <a:spAutoFit/>
          </a:bodyPr>
          <a:lstStyle/>
          <a:p>
            <a:pPr>
              <a:spcBef>
                <a:spcPct val="50000"/>
              </a:spcBef>
            </a:pPr>
            <a:r>
              <a:rPr lang="en-US" sz="2800" b="1">
                <a:solidFill>
                  <a:srgbClr val="FF0000"/>
                </a:solidFill>
              </a:rPr>
              <a:t>; tính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7"/>
                                        </p:tgtEl>
                                        <p:attrNameLst>
                                          <p:attrName>style.visibility</p:attrName>
                                        </p:attrNameLst>
                                      </p:cBhvr>
                                      <p:to>
                                        <p:strVal val="visible"/>
                                      </p:to>
                                    </p:set>
                                    <p:animEffect transition="in" filter="box(in)">
                                      <p:cBhvr>
                                        <p:cTn id="12" dur="500"/>
                                        <p:tgtEl>
                                          <p:spTgt spid="717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ox(in)">
                                      <p:cBhvr>
                                        <p:cTn id="17" dur="500"/>
                                        <p:tgtEl>
                                          <p:spTgt spid="27"/>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box(in)">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ox(in)">
                                      <p:cBhvr>
                                        <p:cTn id="25" dur="500"/>
                                        <p:tgtEl>
                                          <p:spTgt spid="5"/>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ox(i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7183"/>
                                        </p:tgtEl>
                                        <p:attrNameLst>
                                          <p:attrName>style.visibility</p:attrName>
                                        </p:attrNameLst>
                                      </p:cBhvr>
                                      <p:to>
                                        <p:strVal val="visible"/>
                                      </p:to>
                                    </p:set>
                                    <p:animEffect transition="in" filter="box(in)">
                                      <p:cBhvr>
                                        <p:cTn id="33" dur="500"/>
                                        <p:tgtEl>
                                          <p:spTgt spid="7183"/>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ox(in)">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ox(in)">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box(in)">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box(in)">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ox(in)">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ox(in)">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4.72222E-6 -3.7037E-7 L 4.72222E-6 0.20394 " pathEditMode="relative" rAng="0" ptsTypes="AA">
                                      <p:cBhvr>
                                        <p:cTn id="67" dur="2000" fill="hold"/>
                                        <p:tgtEl>
                                          <p:spTgt spid="45"/>
                                        </p:tgtEl>
                                        <p:attrNameLst>
                                          <p:attrName>ppt_x</p:attrName>
                                          <p:attrName>ppt_y</p:attrName>
                                        </p:attrNameLst>
                                      </p:cBhvr>
                                      <p:rCtr x="0" y="10185"/>
                                    </p:animMotion>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ox(in)">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ox(in)">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ox(in)">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box(in)">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box(in)">
                                      <p:cBhvr>
                                        <p:cTn id="92" dur="5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box(in)">
                                      <p:cBhvr>
                                        <p:cTn id="97" dur="500"/>
                                        <p:tgtEl>
                                          <p:spTgt spid="41"/>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box(in)">
                                      <p:cBhvr>
                                        <p:cTn id="102" dur="500"/>
                                        <p:tgtEl>
                                          <p:spTgt spid="42"/>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box(in)">
                                      <p:cBhvr>
                                        <p:cTn id="10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0" grpId="0"/>
      <p:bldP spid="31" grpId="0"/>
      <p:bldP spid="32" grpId="0"/>
      <p:bldP spid="33" grpId="0"/>
      <p:bldP spid="34" grpId="0"/>
      <p:bldP spid="35" grpId="0"/>
      <p:bldP spid="36" grpId="0"/>
      <p:bldP spid="37" grpId="0"/>
      <p:bldP spid="38" grpId="0"/>
      <p:bldP spid="39" grpId="0"/>
      <p:bldP spid="40" grpId="0"/>
      <p:bldP spid="42" grpId="0" animBg="1"/>
      <p:bldP spid="45" grpId="0" bldLvl="0" animBg="1"/>
      <p:bldP spid="45" grpId="1" bldLvl="0" animBg="1"/>
      <p:bldP spid="51" grpId="0" bldLvl="0" animBg="1"/>
      <p:bldP spid="41" grpId="0"/>
      <p:bldP spid="44" grpId="0"/>
      <p:bldP spid="7177" grpId="0"/>
      <p:bldP spid="71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2286000" y="4572000"/>
            <a:ext cx="838200" cy="519113"/>
          </a:xfrm>
          <a:prstGeom prst="rect">
            <a:avLst/>
          </a:prstGeom>
          <a:noFill/>
          <a:ln w="9525">
            <a:noFill/>
            <a:miter lim="800000"/>
          </a:ln>
        </p:spPr>
        <p:txBody>
          <a:bodyPr>
            <a:spAutoFit/>
          </a:bodyPr>
          <a:lstStyle/>
          <a:p>
            <a:pPr>
              <a:spcBef>
                <a:spcPct val="50000"/>
              </a:spcBef>
            </a:pPr>
            <a:r>
              <a:rPr lang="en-US" sz="2800"/>
              <a:t>  </a:t>
            </a:r>
          </a:p>
        </p:txBody>
      </p:sp>
      <p:sp>
        <p:nvSpPr>
          <p:cNvPr id="7173" name="Text Box 6"/>
          <p:cNvSpPr txBox="1">
            <a:spLocks noChangeArrowheads="1"/>
          </p:cNvSpPr>
          <p:nvPr/>
        </p:nvSpPr>
        <p:spPr bwMode="auto">
          <a:xfrm>
            <a:off x="304800" y="897255"/>
            <a:ext cx="8610600" cy="1383665"/>
          </a:xfrm>
          <a:prstGeom prst="rect">
            <a:avLst/>
          </a:prstGeom>
          <a:noFill/>
          <a:ln w="9525">
            <a:noFill/>
            <a:miter lim="800000"/>
          </a:ln>
        </p:spPr>
        <p:txBody>
          <a:bodyPr>
            <a:spAutoFit/>
          </a:bodyPr>
          <a:lstStyle/>
          <a:p>
            <a:pPr>
              <a:spcBef>
                <a:spcPct val="50000"/>
              </a:spcBef>
            </a:pPr>
            <a:r>
              <a:rPr lang="en-US" sz="2800" b="1">
                <a:solidFill>
                  <a:schemeClr val="tx1"/>
                </a:solidFill>
              </a:rPr>
              <a:t>a)Ví dụ 1 : Hải thi đấu 3 ván cờ hết 42 phút 30 giây . Hỏi trung bình Hải thi đấu mỗi ván cờ hết bao lâu ?</a:t>
            </a:r>
          </a:p>
        </p:txBody>
      </p:sp>
      <p:sp>
        <p:nvSpPr>
          <p:cNvPr id="7176" name="Text Box 9"/>
          <p:cNvSpPr txBox="1">
            <a:spLocks noChangeArrowheads="1"/>
          </p:cNvSpPr>
          <p:nvPr/>
        </p:nvSpPr>
        <p:spPr bwMode="auto">
          <a:xfrm>
            <a:off x="2194560" y="2452370"/>
            <a:ext cx="3962400" cy="519113"/>
          </a:xfrm>
          <a:prstGeom prst="rect">
            <a:avLst/>
          </a:prstGeom>
          <a:noFill/>
          <a:ln w="9525">
            <a:noFill/>
            <a:miter lim="800000"/>
          </a:ln>
        </p:spPr>
        <p:txBody>
          <a:bodyPr>
            <a:spAutoFit/>
          </a:bodyPr>
          <a:lstStyle/>
          <a:p>
            <a:pPr>
              <a:spcBef>
                <a:spcPct val="50000"/>
              </a:spcBef>
            </a:pPr>
            <a:r>
              <a:rPr lang="en-US"/>
              <a:t>                         </a:t>
            </a:r>
            <a:r>
              <a:rPr lang="en-US" sz="2800" u="sng"/>
              <a:t>Giải :</a:t>
            </a:r>
            <a:r>
              <a:rPr lang="en-US"/>
              <a:t> </a:t>
            </a:r>
          </a:p>
        </p:txBody>
      </p:sp>
      <p:sp>
        <p:nvSpPr>
          <p:cNvPr id="7177" name="Text Box 10"/>
          <p:cNvSpPr txBox="1">
            <a:spLocks noChangeArrowheads="1"/>
          </p:cNvSpPr>
          <p:nvPr/>
        </p:nvSpPr>
        <p:spPr bwMode="auto">
          <a:xfrm>
            <a:off x="1358900" y="3203575"/>
            <a:ext cx="6858000" cy="521970"/>
          </a:xfrm>
          <a:prstGeom prst="rect">
            <a:avLst/>
          </a:prstGeom>
          <a:noFill/>
          <a:ln w="9525">
            <a:noFill/>
            <a:miter lim="800000"/>
          </a:ln>
        </p:spPr>
        <p:txBody>
          <a:bodyPr>
            <a:spAutoFit/>
          </a:bodyPr>
          <a:lstStyle/>
          <a:p>
            <a:pPr>
              <a:spcBef>
                <a:spcPct val="50000"/>
              </a:spcBef>
            </a:pPr>
            <a:r>
              <a:rPr lang="en-US" sz="2800" b="1"/>
              <a:t>Thời gian Hải thi đấu một ván cờ là : </a:t>
            </a:r>
          </a:p>
        </p:txBody>
      </p:sp>
      <p:sp>
        <p:nvSpPr>
          <p:cNvPr id="7178" name="Text Box 11"/>
          <p:cNvSpPr txBox="1">
            <a:spLocks noChangeArrowheads="1"/>
          </p:cNvSpPr>
          <p:nvPr/>
        </p:nvSpPr>
        <p:spPr bwMode="auto">
          <a:xfrm>
            <a:off x="1447800" y="3808095"/>
            <a:ext cx="4800600" cy="521970"/>
          </a:xfrm>
          <a:prstGeom prst="rect">
            <a:avLst/>
          </a:prstGeom>
          <a:noFill/>
          <a:ln w="9525">
            <a:noFill/>
            <a:miter lim="800000"/>
          </a:ln>
        </p:spPr>
        <p:txBody>
          <a:bodyPr>
            <a:spAutoFit/>
          </a:bodyPr>
          <a:lstStyle/>
          <a:p>
            <a:pPr>
              <a:spcBef>
                <a:spcPct val="50000"/>
              </a:spcBef>
            </a:pPr>
            <a:r>
              <a:rPr lang="en-US" b="1"/>
              <a:t>   </a:t>
            </a:r>
            <a:r>
              <a:rPr lang="en-US" sz="2800" b="1"/>
              <a:t>42 phút 30 giây   :   3    =           </a:t>
            </a:r>
          </a:p>
        </p:txBody>
      </p:sp>
      <p:sp>
        <p:nvSpPr>
          <p:cNvPr id="7179" name="Text Box 13"/>
          <p:cNvSpPr txBox="1">
            <a:spLocks noChangeArrowheads="1"/>
          </p:cNvSpPr>
          <p:nvPr/>
        </p:nvSpPr>
        <p:spPr bwMode="auto">
          <a:xfrm>
            <a:off x="1981200" y="5715000"/>
            <a:ext cx="4267200" cy="366713"/>
          </a:xfrm>
          <a:prstGeom prst="rect">
            <a:avLst/>
          </a:prstGeom>
          <a:noFill/>
          <a:ln w="9525">
            <a:noFill/>
            <a:miter lim="800000"/>
          </a:ln>
        </p:spPr>
        <p:txBody>
          <a:bodyPr>
            <a:spAutoFit/>
          </a:bodyPr>
          <a:lstStyle/>
          <a:p>
            <a:pPr>
              <a:spcBef>
                <a:spcPct val="50000"/>
              </a:spcBef>
            </a:pPr>
            <a:endParaRPr lang="en-US"/>
          </a:p>
        </p:txBody>
      </p:sp>
      <p:sp>
        <p:nvSpPr>
          <p:cNvPr id="10254" name="Text Box 14"/>
          <p:cNvSpPr txBox="1">
            <a:spLocks noChangeArrowheads="1"/>
          </p:cNvSpPr>
          <p:nvPr/>
        </p:nvSpPr>
        <p:spPr bwMode="auto">
          <a:xfrm>
            <a:off x="5937885" y="3808095"/>
            <a:ext cx="3048000" cy="521970"/>
          </a:xfrm>
          <a:prstGeom prst="rect">
            <a:avLst/>
          </a:prstGeom>
          <a:noFill/>
          <a:ln w="9525">
            <a:noFill/>
            <a:miter lim="800000"/>
          </a:ln>
        </p:spPr>
        <p:txBody>
          <a:bodyPr>
            <a:spAutoFit/>
          </a:bodyPr>
          <a:lstStyle/>
          <a:p>
            <a:pPr>
              <a:spcBef>
                <a:spcPct val="50000"/>
              </a:spcBef>
            </a:pPr>
            <a:r>
              <a:rPr lang="en-US" sz="2800" b="1"/>
              <a:t>14 phút 10 giây</a:t>
            </a:r>
          </a:p>
        </p:txBody>
      </p:sp>
      <p:sp>
        <p:nvSpPr>
          <p:cNvPr id="10255" name="Text Box 15"/>
          <p:cNvSpPr txBox="1">
            <a:spLocks noChangeArrowheads="1"/>
          </p:cNvSpPr>
          <p:nvPr/>
        </p:nvSpPr>
        <p:spPr bwMode="auto">
          <a:xfrm>
            <a:off x="2823210" y="4507865"/>
            <a:ext cx="5334000" cy="521970"/>
          </a:xfrm>
          <a:prstGeom prst="rect">
            <a:avLst/>
          </a:prstGeom>
          <a:noFill/>
          <a:ln w="9525">
            <a:noFill/>
            <a:miter lim="800000"/>
          </a:ln>
        </p:spPr>
        <p:txBody>
          <a:bodyPr>
            <a:spAutoFit/>
          </a:bodyPr>
          <a:lstStyle/>
          <a:p>
            <a:pPr>
              <a:spcBef>
                <a:spcPct val="50000"/>
              </a:spcBef>
            </a:pPr>
            <a:r>
              <a:rPr lang="en-US" sz="2800" b="1" u="sng"/>
              <a:t>Đáp số</a:t>
            </a:r>
            <a:r>
              <a:rPr lang="en-US" sz="2800" b="1"/>
              <a:t> : 14 phút 10 giây</a:t>
            </a:r>
            <a:r>
              <a:rPr lang="en-US" b="1"/>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254"/>
                                        </p:tgtEl>
                                        <p:attrNameLst>
                                          <p:attrName>style.visibility</p:attrName>
                                        </p:attrNameLst>
                                      </p:cBhvr>
                                      <p:to>
                                        <p:strVal val="visible"/>
                                      </p:to>
                                    </p:set>
                                    <p:animEffect transition="in" filter="box(in)">
                                      <p:cBhvr>
                                        <p:cTn id="15" dur="500"/>
                                        <p:tgtEl>
                                          <p:spTgt spid="10254"/>
                                        </p:tgtEl>
                                      </p:cBhvr>
                                    </p:animEffect>
                                  </p:childTnLst>
                                </p:cTn>
                              </p:par>
                            </p:childTnLst>
                          </p:cTn>
                        </p:par>
                        <p:par>
                          <p:cTn id="16" fill="hold">
                            <p:stCondLst>
                              <p:cond delay="500"/>
                            </p:stCondLst>
                            <p:childTnLst>
                              <p:par>
                                <p:cTn id="17" presetID="4" presetClass="entr" presetSubtype="16" fill="hold" grpId="0" nodeType="afterEffect">
                                  <p:stCondLst>
                                    <p:cond delay="0"/>
                                  </p:stCondLst>
                                  <p:childTnLst>
                                    <p:set>
                                      <p:cBhvr>
                                        <p:cTn id="18" dur="1" fill="hold">
                                          <p:stCondLst>
                                            <p:cond delay="0"/>
                                          </p:stCondLst>
                                        </p:cTn>
                                        <p:tgtEl>
                                          <p:spTgt spid="10255"/>
                                        </p:tgtEl>
                                        <p:attrNameLst>
                                          <p:attrName>style.visibility</p:attrName>
                                        </p:attrNameLst>
                                      </p:cBhvr>
                                      <p:to>
                                        <p:strVal val="visible"/>
                                      </p:to>
                                    </p:set>
                                    <p:animEffect transition="in" filter="box(in)">
                                      <p:cBhvr>
                                        <p:cTn id="19" dur="5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P spid="7177" grpId="1"/>
      <p:bldP spid="7178" grpId="0"/>
      <p:bldP spid="7178" grpId="1"/>
      <p:bldP spid="10254" grpId="0"/>
      <p:bldP spid="102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l="-17000" r="-17000"/>
          </a:stretch>
        </a:blipFill>
        <a:effectLst/>
      </p:bgPr>
    </p:bg>
    <p:spTree>
      <p:nvGrpSpPr>
        <p:cNvPr id="1" name=""/>
        <p:cNvGrpSpPr/>
        <p:nvPr/>
      </p:nvGrpSpPr>
      <p:grpSpPr>
        <a:xfrm>
          <a:off x="0" y="0"/>
          <a:ext cx="0" cy="0"/>
          <a:chOff x="0" y="0"/>
          <a:chExt cx="0" cy="0"/>
        </a:xfrm>
      </p:grpSpPr>
      <p:sp>
        <p:nvSpPr>
          <p:cNvPr id="32770" name="Text Box 9"/>
          <p:cNvSpPr txBox="1">
            <a:spLocks noChangeArrowheads="1"/>
          </p:cNvSpPr>
          <p:nvPr/>
        </p:nvSpPr>
        <p:spPr bwMode="auto">
          <a:xfrm>
            <a:off x="569595" y="1840230"/>
            <a:ext cx="82296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b) </a:t>
            </a:r>
            <a:r>
              <a:rPr lang="en-US" altLang="en-US" sz="3600" b="1" dirty="0" err="1">
                <a:solidFill>
                  <a:srgbClr val="FF0000"/>
                </a:solidFill>
                <a:latin typeface="Times New Roman" panose="02020603050405020304" pitchFamily="18" charset="0"/>
                <a:cs typeface="Times New Roman" panose="02020603050405020304" pitchFamily="18" charset="0"/>
              </a:rPr>
              <a:t>Ví</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dụ</a:t>
            </a:r>
            <a:r>
              <a:rPr lang="en-US" altLang="en-US" sz="3600" b="1" dirty="0">
                <a:solidFill>
                  <a:srgbClr val="FF0000"/>
                </a:solidFill>
                <a:latin typeface="Times New Roman" panose="02020603050405020304" pitchFamily="18" charset="0"/>
                <a:cs typeface="Times New Roman" panose="02020603050405020304" pitchFamily="18" charset="0"/>
              </a:rPr>
              <a:t> 2: </a:t>
            </a:r>
            <a:r>
              <a:rPr lang="en-US" altLang="en-US" sz="3600" b="1" dirty="0" err="1">
                <a:latin typeface="Times New Roman" panose="02020603050405020304" pitchFamily="18" charset="0"/>
                <a:cs typeface="Times New Roman" panose="02020603050405020304" pitchFamily="18" charset="0"/>
              </a:rPr>
              <a:t>Một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vệ</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tinh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tạo</a:t>
            </a:r>
            <a:r>
              <a:rPr lang="en-US" altLang="en-US" sz="3600" b="1" dirty="0">
                <a:latin typeface="Times New Roman" panose="02020603050405020304" pitchFamily="18" charset="0"/>
                <a:cs typeface="Times New Roman" panose="02020603050405020304" pitchFamily="18" charset="0"/>
              </a:rPr>
              <a:t> quay </a:t>
            </a:r>
            <a:r>
              <a:rPr lang="en-US" altLang="en-US" sz="3600" b="1" dirty="0" err="1">
                <a:latin typeface="Times New Roman" panose="02020603050405020304" pitchFamily="18" charset="0"/>
                <a:cs typeface="Times New Roman" panose="02020603050405020304" pitchFamily="18" charset="0"/>
              </a:rPr>
              <a:t>xung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quanh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Đất</a:t>
            </a:r>
            <a:r>
              <a:rPr lang="en-US" altLang="en-US" sz="3600" b="1" dirty="0">
                <a:latin typeface="Times New Roman" panose="02020603050405020304" pitchFamily="18" charset="0"/>
                <a:cs typeface="Times New Roman" panose="02020603050405020304" pitchFamily="18" charset="0"/>
              </a:rPr>
              <a:t> 4 </a:t>
            </a:r>
            <a:r>
              <a:rPr lang="en-US" altLang="en-US" sz="3600" b="1" dirty="0" err="1">
                <a:latin typeface="Times New Roman" panose="02020603050405020304" pitchFamily="18" charset="0"/>
                <a:cs typeface="Times New Roman" panose="02020603050405020304" pitchFamily="18" charset="0"/>
              </a:rPr>
              <a:t>vòng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hết</a:t>
            </a:r>
            <a:r>
              <a:rPr lang="en-US" altLang="en-US" sz="3600" b="1" dirty="0">
                <a:latin typeface="Times New Roman" panose="02020603050405020304" pitchFamily="18" charset="0"/>
                <a:cs typeface="Times New Roman" panose="02020603050405020304" pitchFamily="18" charset="0"/>
              </a:rPr>
              <a:t> 7 </a:t>
            </a:r>
            <a:r>
              <a:rPr lang="en-US" altLang="en-US" sz="3600" b="1" dirty="0" err="1">
                <a:latin typeface="Times New Roman" panose="02020603050405020304" pitchFamily="18" charset="0"/>
                <a:cs typeface="Times New Roman" panose="02020603050405020304" pitchFamily="18" charset="0"/>
              </a:rPr>
              <a:t>giờ</a:t>
            </a:r>
            <a:r>
              <a:rPr lang="en-US" altLang="en-US" sz="3600" b="1" dirty="0">
                <a:latin typeface="Times New Roman" panose="02020603050405020304" pitchFamily="18" charset="0"/>
                <a:cs typeface="Times New Roman" panose="02020603050405020304" pitchFamily="18" charset="0"/>
              </a:rPr>
              <a:t> 40 </a:t>
            </a:r>
            <a:r>
              <a:rPr lang="en-US" altLang="en-US" sz="3600" b="1" dirty="0" err="1">
                <a:latin typeface="Times New Roman" panose="02020603050405020304" pitchFamily="18" charset="0"/>
                <a:cs typeface="Times New Roman" panose="02020603050405020304" pitchFamily="18" charset="0"/>
              </a:rPr>
              <a:t>phút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Hỏi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vệ</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tinh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đó</a:t>
            </a:r>
            <a:r>
              <a:rPr lang="en-US" altLang="en-US" sz="3600" b="1" dirty="0">
                <a:latin typeface="Times New Roman" panose="02020603050405020304" pitchFamily="18" charset="0"/>
                <a:cs typeface="Times New Roman" panose="02020603050405020304" pitchFamily="18" charset="0"/>
              </a:rPr>
              <a:t> quay </a:t>
            </a:r>
            <a:r>
              <a:rPr lang="en-US" altLang="en-US" sz="3600" b="1" dirty="0" err="1">
                <a:latin typeface="Times New Roman" panose="02020603050405020304" pitchFamily="18" charset="0"/>
                <a:cs typeface="Times New Roman" panose="02020603050405020304" pitchFamily="18" charset="0"/>
              </a:rPr>
              <a:t>xung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quanh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Đất</a:t>
            </a:r>
            <a:r>
              <a:rPr lang="en-US" altLang="en-US" sz="3600" b="1" dirty="0">
                <a:latin typeface="Times New Roman" panose="02020603050405020304" pitchFamily="18" charset="0"/>
                <a:cs typeface="Times New Roman" panose="02020603050405020304" pitchFamily="18" charset="0"/>
              </a:rPr>
              <a:t> 1 </a:t>
            </a:r>
            <a:r>
              <a:rPr lang="en-US" altLang="en-US" sz="3600" b="1" dirty="0" err="1">
                <a:latin typeface="Times New Roman" panose="02020603050405020304" pitchFamily="18" charset="0"/>
                <a:cs typeface="Times New Roman" panose="02020603050405020304" pitchFamily="18" charset="0"/>
              </a:rPr>
              <a:t>vòng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hết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bao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lâu</a:t>
            </a:r>
            <a:r>
              <a:rPr lang="en-US" altLang="en-US" sz="3600" b="1" dirty="0">
                <a:latin typeface="Times New Roman" panose="02020603050405020304" pitchFamily="18" charset="0"/>
                <a:cs typeface="Times New Roman" panose="02020603050405020304" pitchFamily="18" charset="0"/>
              </a:rPr>
              <a:t>?</a:t>
            </a:r>
          </a:p>
        </p:txBody>
      </p:sp>
      <p:sp>
        <p:nvSpPr>
          <p:cNvPr id="20" name="TextBox 19"/>
          <p:cNvSpPr txBox="1">
            <a:spLocks noChangeArrowheads="1"/>
          </p:cNvSpPr>
          <p:nvPr/>
        </p:nvSpPr>
        <p:spPr bwMode="auto">
          <a:xfrm>
            <a:off x="838200" y="4354334"/>
            <a:ext cx="6553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dirty="0">
                <a:solidFill>
                  <a:srgbClr val="0000CC"/>
                </a:solidFill>
                <a:latin typeface="Times New Roman" panose="02020603050405020304" pitchFamily="18" charset="0"/>
                <a:cs typeface="Times New Roman" panose="02020603050405020304" pitchFamily="18" charset="0"/>
              </a:rPr>
              <a:t>  7 </a:t>
            </a:r>
            <a:r>
              <a:rPr lang="en-US" altLang="en-US" sz="4000" b="1" dirty="0" err="1">
                <a:solidFill>
                  <a:srgbClr val="0000CC"/>
                </a:solidFill>
                <a:latin typeface="Times New Roman" panose="02020603050405020304" pitchFamily="18" charset="0"/>
                <a:cs typeface="Times New Roman" panose="02020603050405020304" pitchFamily="18" charset="0"/>
              </a:rPr>
              <a:t>giờ</a:t>
            </a:r>
            <a:r>
              <a:rPr lang="en-US" altLang="en-US" sz="4000" b="1" dirty="0">
                <a:solidFill>
                  <a:srgbClr val="0000CC"/>
                </a:solidFill>
                <a:latin typeface="Times New Roman" panose="02020603050405020304" pitchFamily="18" charset="0"/>
                <a:cs typeface="Times New Roman" panose="02020603050405020304" pitchFamily="18" charset="0"/>
              </a:rPr>
              <a:t> 40 </a:t>
            </a:r>
            <a:r>
              <a:rPr lang="en-US" altLang="en-US" sz="4000" b="1" dirty="0" err="1">
                <a:solidFill>
                  <a:srgbClr val="0000CC"/>
                </a:solidFill>
                <a:latin typeface="Times New Roman" panose="02020603050405020304" pitchFamily="18" charset="0"/>
                <a:cs typeface="Times New Roman" panose="02020603050405020304" pitchFamily="18" charset="0"/>
              </a:rPr>
              <a:t>phút</a:t>
            </a:r>
            <a:r>
              <a:rPr lang="en-US" altLang="en-US" sz="4000" b="1" dirty="0">
                <a:solidFill>
                  <a:srgbClr val="0000CC"/>
                </a:solidFill>
                <a:latin typeface="Times New Roman" panose="02020603050405020304" pitchFamily="18" charset="0"/>
                <a:cs typeface="Times New Roman" panose="02020603050405020304" pitchFamily="18" charset="0"/>
              </a:rPr>
              <a:t> : 4   =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50" fill="hold"/>
                                        <p:tgtEl>
                                          <p:spTgt spid="20"/>
                                        </p:tgtEl>
                                        <p:attrNameLst>
                                          <p:attrName>ppt_x</p:attrName>
                                        </p:attrNameLst>
                                      </p:cBhvr>
                                      <p:tavLst>
                                        <p:tav tm="0">
                                          <p:val>
                                            <p:strVal val="0-#ppt_w/2"/>
                                          </p:val>
                                        </p:tav>
                                        <p:tav tm="100000">
                                          <p:val>
                                            <p:strVal val="#ppt_x"/>
                                          </p:val>
                                        </p:tav>
                                      </p:tavLst>
                                    </p:anim>
                                    <p:anim calcmode="lin" valueType="num">
                                      <p:cBhvr additive="base">
                                        <p:cTn id="8" dur="2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0" name="TextBox 19"/>
          <p:cNvSpPr txBox="1">
            <a:spLocks noChangeArrowheads="1"/>
          </p:cNvSpPr>
          <p:nvPr/>
        </p:nvSpPr>
        <p:spPr bwMode="auto">
          <a:xfrm>
            <a:off x="1752600" y="152400"/>
            <a:ext cx="4953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b="1" dirty="0">
                <a:solidFill>
                  <a:srgbClr val="0000CC"/>
                </a:solidFill>
                <a:latin typeface="Times New Roman" panose="02020603050405020304" pitchFamily="18" charset="0"/>
                <a:cs typeface="Times New Roman" panose="02020603050405020304" pitchFamily="18" charset="0"/>
              </a:rPr>
              <a:t>7 </a:t>
            </a:r>
            <a:r>
              <a:rPr lang="en-US" altLang="en-US" sz="3600" b="1" dirty="0" err="1">
                <a:solidFill>
                  <a:srgbClr val="0000CC"/>
                </a:solidFill>
                <a:latin typeface="Times New Roman" panose="02020603050405020304" pitchFamily="18" charset="0"/>
                <a:cs typeface="Times New Roman" panose="02020603050405020304" pitchFamily="18" charset="0"/>
              </a:rPr>
              <a:t>giờ</a:t>
            </a:r>
            <a:r>
              <a:rPr lang="en-US" altLang="en-US" sz="3600" b="1" dirty="0">
                <a:solidFill>
                  <a:srgbClr val="0000CC"/>
                </a:solidFill>
                <a:latin typeface="Times New Roman" panose="02020603050405020304" pitchFamily="18" charset="0"/>
                <a:cs typeface="Times New Roman" panose="02020603050405020304" pitchFamily="18" charset="0"/>
              </a:rPr>
              <a:t> 40 </a:t>
            </a:r>
            <a:r>
              <a:rPr lang="en-US" altLang="en-US" sz="3600" b="1" dirty="0" err="1">
                <a:solidFill>
                  <a:srgbClr val="0000CC"/>
                </a:solidFill>
                <a:latin typeface="Times New Roman" panose="02020603050405020304" pitchFamily="18" charset="0"/>
                <a:cs typeface="Times New Roman" panose="02020603050405020304" pitchFamily="18" charset="0"/>
              </a:rPr>
              <a:t>phút</a:t>
            </a:r>
            <a:r>
              <a:rPr lang="en-US" altLang="en-US" sz="3600" b="1" dirty="0">
                <a:solidFill>
                  <a:srgbClr val="0000CC"/>
                </a:solidFill>
                <a:latin typeface="Times New Roman" panose="02020603050405020304" pitchFamily="18" charset="0"/>
                <a:cs typeface="Times New Roman" panose="02020603050405020304" pitchFamily="18" charset="0"/>
              </a:rPr>
              <a:t> : 4   =   ?</a:t>
            </a:r>
          </a:p>
        </p:txBody>
      </p:sp>
      <p:sp>
        <p:nvSpPr>
          <p:cNvPr id="30738" name="Text Box 18"/>
          <p:cNvSpPr txBox="1">
            <a:spLocks noChangeArrowheads="1"/>
          </p:cNvSpPr>
          <p:nvPr/>
        </p:nvSpPr>
        <p:spPr bwMode="auto">
          <a:xfrm>
            <a:off x="1371600" y="1447800"/>
            <a:ext cx="323373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000000"/>
                </a:solidFill>
                <a:latin typeface="Times New Roman" panose="02020603050405020304" pitchFamily="18" charset="0"/>
                <a:cs typeface="Times New Roman" panose="02020603050405020304" pitchFamily="18" charset="0"/>
              </a:rPr>
              <a:t>7 </a:t>
            </a:r>
            <a:r>
              <a:rPr lang="en-US" altLang="en-US" sz="3600" b="1" dirty="0" err="1">
                <a:solidFill>
                  <a:srgbClr val="000000"/>
                </a:solidFill>
                <a:latin typeface="Times New Roman" panose="02020603050405020304" pitchFamily="18" charset="0"/>
                <a:cs typeface="Times New Roman" panose="02020603050405020304" pitchFamily="18" charset="0"/>
              </a:rPr>
              <a:t>giờ</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smtClean="0">
                <a:solidFill>
                  <a:srgbClr val="000000"/>
                </a:solidFill>
                <a:latin typeface="Times New Roman" panose="02020603050405020304" pitchFamily="18" charset="0"/>
                <a:cs typeface="Times New Roman" panose="02020603050405020304" pitchFamily="18" charset="0"/>
              </a:rPr>
              <a:t> 40 </a:t>
            </a:r>
            <a:r>
              <a:rPr lang="en-US" altLang="en-US" sz="3600" b="1" dirty="0" err="1">
                <a:solidFill>
                  <a:srgbClr val="000000"/>
                </a:solidFill>
                <a:latin typeface="Times New Roman" panose="02020603050405020304" pitchFamily="18" charset="0"/>
                <a:cs typeface="Times New Roman" panose="02020603050405020304" pitchFamily="18" charset="0"/>
              </a:rPr>
              <a:t>phút</a:t>
            </a:r>
            <a:endParaRPr lang="en-US" altLang="en-US" sz="3600" b="1" dirty="0">
              <a:solidFill>
                <a:srgbClr val="000000"/>
              </a:solidFill>
              <a:latin typeface="Times New Roman" panose="02020603050405020304" pitchFamily="18" charset="0"/>
              <a:cs typeface="Times New Roman" panose="02020603050405020304" pitchFamily="18" charset="0"/>
            </a:endParaRPr>
          </a:p>
        </p:txBody>
      </p:sp>
      <p:grpSp>
        <p:nvGrpSpPr>
          <p:cNvPr id="2" name="Group 24"/>
          <p:cNvGrpSpPr/>
          <p:nvPr/>
        </p:nvGrpSpPr>
        <p:grpSpPr bwMode="auto">
          <a:xfrm>
            <a:off x="4648200" y="1600199"/>
            <a:ext cx="3429000" cy="1182469"/>
            <a:chOff x="3408" y="2256"/>
            <a:chExt cx="1248" cy="528"/>
          </a:xfrm>
        </p:grpSpPr>
        <p:sp>
          <p:nvSpPr>
            <p:cNvPr id="32790" name="Line 22"/>
            <p:cNvSpPr>
              <a:spLocks noChangeShapeType="1"/>
            </p:cNvSpPr>
            <p:nvPr/>
          </p:nvSpPr>
          <p:spPr bwMode="auto">
            <a:xfrm>
              <a:off x="3408" y="2256"/>
              <a:ext cx="0" cy="528"/>
            </a:xfrm>
            <a:prstGeom prst="line">
              <a:avLst/>
            </a:prstGeom>
            <a:noFill/>
            <a:ln w="28575">
              <a:solidFill>
                <a:schemeClr val="tx1"/>
              </a:solidFill>
              <a:rou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32791" name="Line 23"/>
            <p:cNvSpPr>
              <a:spLocks noChangeShapeType="1"/>
            </p:cNvSpPr>
            <p:nvPr/>
          </p:nvSpPr>
          <p:spPr bwMode="auto">
            <a:xfrm>
              <a:off x="3408" y="2496"/>
              <a:ext cx="1248" cy="0"/>
            </a:xfrm>
            <a:prstGeom prst="line">
              <a:avLst/>
            </a:prstGeom>
            <a:noFill/>
            <a:ln w="28575">
              <a:solidFill>
                <a:schemeClr val="tx1"/>
              </a:solidFill>
              <a:rou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sp>
        <p:nvSpPr>
          <p:cNvPr id="30745" name="Text Box 25"/>
          <p:cNvSpPr txBox="1">
            <a:spLocks noChangeArrowheads="1"/>
          </p:cNvSpPr>
          <p:nvPr/>
        </p:nvSpPr>
        <p:spPr bwMode="auto">
          <a:xfrm>
            <a:off x="5029200" y="1371600"/>
            <a:ext cx="41549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000000"/>
                </a:solidFill>
                <a:latin typeface="Times New Roman" panose="02020603050405020304" pitchFamily="18" charset="0"/>
                <a:cs typeface="Times New Roman" panose="02020603050405020304" pitchFamily="18" charset="0"/>
              </a:rPr>
              <a:t>4</a:t>
            </a:r>
          </a:p>
        </p:txBody>
      </p:sp>
      <p:sp>
        <p:nvSpPr>
          <p:cNvPr id="30746" name="Text Box 26"/>
          <p:cNvSpPr txBox="1">
            <a:spLocks noChangeArrowheads="1"/>
          </p:cNvSpPr>
          <p:nvPr/>
        </p:nvSpPr>
        <p:spPr bwMode="auto">
          <a:xfrm>
            <a:off x="4953000" y="2173069"/>
            <a:ext cx="41549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000000"/>
                </a:solidFill>
                <a:latin typeface="Times New Roman" panose="02020603050405020304" pitchFamily="18" charset="0"/>
                <a:cs typeface="Times New Roman" panose="02020603050405020304" pitchFamily="18" charset="0"/>
              </a:rPr>
              <a:t>1</a:t>
            </a:r>
          </a:p>
        </p:txBody>
      </p:sp>
      <p:sp>
        <p:nvSpPr>
          <p:cNvPr id="30747" name="Text Box 27"/>
          <p:cNvSpPr txBox="1">
            <a:spLocks noChangeArrowheads="1"/>
          </p:cNvSpPr>
          <p:nvPr/>
        </p:nvSpPr>
        <p:spPr bwMode="auto">
          <a:xfrm>
            <a:off x="1371600" y="2133600"/>
            <a:ext cx="41549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000000"/>
                </a:solidFill>
                <a:latin typeface="Times New Roman" panose="02020603050405020304" pitchFamily="18" charset="0"/>
                <a:cs typeface="Times New Roman" panose="02020603050405020304" pitchFamily="18" charset="0"/>
              </a:rPr>
              <a:t>3</a:t>
            </a:r>
          </a:p>
        </p:txBody>
      </p:sp>
      <p:sp>
        <p:nvSpPr>
          <p:cNvPr id="30748" name="Text Box 28"/>
          <p:cNvSpPr txBox="1">
            <a:spLocks noChangeArrowheads="1"/>
          </p:cNvSpPr>
          <p:nvPr/>
        </p:nvSpPr>
        <p:spPr bwMode="auto">
          <a:xfrm>
            <a:off x="5334000" y="2133600"/>
            <a:ext cx="79861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err="1">
                <a:solidFill>
                  <a:srgbClr val="000000"/>
                </a:solidFill>
                <a:latin typeface="Times New Roman" panose="02020603050405020304" pitchFamily="18" charset="0"/>
                <a:cs typeface="Times New Roman" panose="02020603050405020304" pitchFamily="18" charset="0"/>
              </a:rPr>
              <a:t>giờ</a:t>
            </a:r>
            <a:endParaRPr lang="en-US" altLang="en-US" sz="3600" b="1" dirty="0">
              <a:solidFill>
                <a:srgbClr val="000000"/>
              </a:solidFill>
              <a:latin typeface="Times New Roman" panose="02020603050405020304" pitchFamily="18" charset="0"/>
              <a:cs typeface="Times New Roman" panose="02020603050405020304" pitchFamily="18" charset="0"/>
            </a:endParaRPr>
          </a:p>
        </p:txBody>
      </p:sp>
      <p:sp>
        <p:nvSpPr>
          <p:cNvPr id="30749" name="Text Box 29"/>
          <p:cNvSpPr txBox="1">
            <a:spLocks noChangeArrowheads="1"/>
          </p:cNvSpPr>
          <p:nvPr/>
        </p:nvSpPr>
        <p:spPr bwMode="auto">
          <a:xfrm>
            <a:off x="2362200" y="2133600"/>
            <a:ext cx="217880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000000"/>
                </a:solidFill>
                <a:latin typeface="Times New Roman" panose="02020603050405020304" pitchFamily="18" charset="0"/>
                <a:cs typeface="Times New Roman" panose="02020603050405020304" pitchFamily="18" charset="0"/>
              </a:rPr>
              <a:t>=</a:t>
            </a:r>
            <a:r>
              <a:rPr lang="en-US" altLang="en-US" sz="3600" b="1" dirty="0">
                <a:solidFill>
                  <a:srgbClr val="FF0066"/>
                </a:solidFill>
                <a:latin typeface="Times New Roman" panose="02020603050405020304" pitchFamily="18" charset="0"/>
                <a:cs typeface="Times New Roman" panose="02020603050405020304" pitchFamily="18" charset="0"/>
              </a:rPr>
              <a:t>180 </a:t>
            </a:r>
            <a:r>
              <a:rPr lang="en-US" altLang="en-US" sz="3600" b="1" dirty="0" err="1">
                <a:solidFill>
                  <a:srgbClr val="FF0066"/>
                </a:solidFill>
                <a:latin typeface="Times New Roman" panose="02020603050405020304" pitchFamily="18" charset="0"/>
                <a:cs typeface="Times New Roman" panose="02020603050405020304" pitchFamily="18" charset="0"/>
              </a:rPr>
              <a:t>phút</a:t>
            </a:r>
            <a:endParaRPr lang="en-US" altLang="en-US" sz="3600" b="1" dirty="0">
              <a:solidFill>
                <a:srgbClr val="FF0066"/>
              </a:solidFill>
              <a:latin typeface="Times New Roman" panose="02020603050405020304" pitchFamily="18" charset="0"/>
              <a:cs typeface="Times New Roman" panose="02020603050405020304" pitchFamily="18" charset="0"/>
            </a:endParaRPr>
          </a:p>
        </p:txBody>
      </p:sp>
      <p:sp>
        <p:nvSpPr>
          <p:cNvPr id="30750" name="Text Box 30"/>
          <p:cNvSpPr txBox="1">
            <a:spLocks noChangeArrowheads="1"/>
          </p:cNvSpPr>
          <p:nvPr/>
        </p:nvSpPr>
        <p:spPr bwMode="auto">
          <a:xfrm>
            <a:off x="1676400" y="2096869"/>
            <a:ext cx="79861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err="1">
                <a:solidFill>
                  <a:srgbClr val="000000"/>
                </a:solidFill>
                <a:latin typeface="Times New Roman" panose="02020603050405020304" pitchFamily="18" charset="0"/>
                <a:cs typeface="Times New Roman" panose="02020603050405020304" pitchFamily="18" charset="0"/>
              </a:rPr>
              <a:t>giờ</a:t>
            </a:r>
            <a:endParaRPr lang="en-US" altLang="en-US" sz="3600" b="1" dirty="0">
              <a:solidFill>
                <a:srgbClr val="000000"/>
              </a:solidFill>
              <a:latin typeface="Times New Roman" panose="02020603050405020304" pitchFamily="18" charset="0"/>
              <a:cs typeface="Times New Roman" panose="02020603050405020304" pitchFamily="18" charset="0"/>
            </a:endParaRPr>
          </a:p>
        </p:txBody>
      </p:sp>
      <p:sp>
        <p:nvSpPr>
          <p:cNvPr id="30751" name="Line 31"/>
          <p:cNvSpPr>
            <a:spLocks noChangeShapeType="1"/>
          </p:cNvSpPr>
          <p:nvPr/>
        </p:nvSpPr>
        <p:spPr bwMode="auto">
          <a:xfrm>
            <a:off x="2590800" y="2819400"/>
            <a:ext cx="1812925" cy="0"/>
          </a:xfrm>
          <a:prstGeom prst="line">
            <a:avLst/>
          </a:prstGeom>
          <a:noFill/>
          <a:ln w="28575">
            <a:solidFill>
              <a:schemeClr val="tx1"/>
            </a:solidFill>
            <a:rou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30752" name="Text Box 32"/>
          <p:cNvSpPr txBox="1">
            <a:spLocks noChangeArrowheads="1"/>
          </p:cNvSpPr>
          <p:nvPr/>
        </p:nvSpPr>
        <p:spPr bwMode="auto">
          <a:xfrm>
            <a:off x="2656091" y="2782669"/>
            <a:ext cx="191590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FF0066"/>
                </a:solidFill>
                <a:latin typeface="Times New Roman" panose="02020603050405020304" pitchFamily="18" charset="0"/>
                <a:cs typeface="Times New Roman" panose="02020603050405020304" pitchFamily="18" charset="0"/>
              </a:rPr>
              <a:t>220 </a:t>
            </a:r>
            <a:r>
              <a:rPr lang="en-US" altLang="en-US" sz="3600" b="1" dirty="0" err="1">
                <a:solidFill>
                  <a:srgbClr val="FF0066"/>
                </a:solidFill>
                <a:latin typeface="Times New Roman" panose="02020603050405020304" pitchFamily="18" charset="0"/>
                <a:cs typeface="Times New Roman" panose="02020603050405020304" pitchFamily="18" charset="0"/>
              </a:rPr>
              <a:t>phút</a:t>
            </a:r>
            <a:endParaRPr lang="en-US" altLang="en-US" sz="3600" b="1" dirty="0">
              <a:solidFill>
                <a:srgbClr val="FF0066"/>
              </a:solidFill>
              <a:latin typeface="Times New Roman" panose="02020603050405020304" pitchFamily="18" charset="0"/>
              <a:cs typeface="Times New Roman" panose="02020603050405020304" pitchFamily="18" charset="0"/>
            </a:endParaRPr>
          </a:p>
        </p:txBody>
      </p:sp>
      <p:sp>
        <p:nvSpPr>
          <p:cNvPr id="30753" name="Text Box 33"/>
          <p:cNvSpPr txBox="1">
            <a:spLocks noChangeArrowheads="1"/>
          </p:cNvSpPr>
          <p:nvPr/>
        </p:nvSpPr>
        <p:spPr bwMode="auto">
          <a:xfrm>
            <a:off x="6172200" y="2173069"/>
            <a:ext cx="41549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FF0066"/>
                </a:solidFill>
                <a:latin typeface="Times New Roman" panose="02020603050405020304" pitchFamily="18" charset="0"/>
                <a:cs typeface="Times New Roman" panose="02020603050405020304" pitchFamily="18" charset="0"/>
              </a:rPr>
              <a:t>5</a:t>
            </a:r>
          </a:p>
        </p:txBody>
      </p:sp>
      <p:sp>
        <p:nvSpPr>
          <p:cNvPr id="30754" name="Text Box 34"/>
          <p:cNvSpPr txBox="1">
            <a:spLocks noChangeArrowheads="1"/>
          </p:cNvSpPr>
          <p:nvPr/>
        </p:nvSpPr>
        <p:spPr bwMode="auto">
          <a:xfrm>
            <a:off x="2819400" y="3429000"/>
            <a:ext cx="41549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000000"/>
                </a:solidFill>
                <a:latin typeface="Times New Roman" panose="02020603050405020304" pitchFamily="18" charset="0"/>
                <a:cs typeface="Times New Roman" panose="02020603050405020304" pitchFamily="18" charset="0"/>
              </a:rPr>
              <a:t>2</a:t>
            </a:r>
          </a:p>
        </p:txBody>
      </p:sp>
      <p:sp>
        <p:nvSpPr>
          <p:cNvPr id="30755" name="Text Box 35"/>
          <p:cNvSpPr txBox="1">
            <a:spLocks noChangeArrowheads="1"/>
          </p:cNvSpPr>
          <p:nvPr/>
        </p:nvSpPr>
        <p:spPr bwMode="auto">
          <a:xfrm>
            <a:off x="3124200" y="3429000"/>
            <a:ext cx="41549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000000"/>
                </a:solidFill>
                <a:latin typeface="Times New Roman" panose="02020603050405020304" pitchFamily="18" charset="0"/>
                <a:cs typeface="Times New Roman" panose="02020603050405020304" pitchFamily="18" charset="0"/>
              </a:rPr>
              <a:t>0</a:t>
            </a:r>
          </a:p>
        </p:txBody>
      </p:sp>
      <p:sp>
        <p:nvSpPr>
          <p:cNvPr id="30756" name="Text Box 36"/>
          <p:cNvSpPr txBox="1">
            <a:spLocks noChangeArrowheads="1"/>
          </p:cNvSpPr>
          <p:nvPr/>
        </p:nvSpPr>
        <p:spPr bwMode="auto">
          <a:xfrm>
            <a:off x="6477000" y="2173069"/>
            <a:ext cx="41549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FF0066"/>
                </a:solidFill>
                <a:latin typeface="Times New Roman" panose="02020603050405020304" pitchFamily="18" charset="0"/>
                <a:cs typeface="Times New Roman" panose="02020603050405020304" pitchFamily="18" charset="0"/>
              </a:rPr>
              <a:t>5</a:t>
            </a:r>
          </a:p>
        </p:txBody>
      </p:sp>
      <p:sp>
        <p:nvSpPr>
          <p:cNvPr id="30757" name="Text Box 37"/>
          <p:cNvSpPr txBox="1">
            <a:spLocks noChangeArrowheads="1"/>
          </p:cNvSpPr>
          <p:nvPr/>
        </p:nvSpPr>
        <p:spPr bwMode="auto">
          <a:xfrm>
            <a:off x="6858000" y="2096869"/>
            <a:ext cx="110799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err="1">
                <a:solidFill>
                  <a:srgbClr val="FF0066"/>
                </a:solidFill>
                <a:latin typeface="Times New Roman" panose="02020603050405020304" pitchFamily="18" charset="0"/>
                <a:cs typeface="Times New Roman" panose="02020603050405020304" pitchFamily="18" charset="0"/>
              </a:rPr>
              <a:t>phút</a:t>
            </a:r>
            <a:endParaRPr lang="en-US" altLang="en-US" sz="3600" b="1" dirty="0">
              <a:solidFill>
                <a:srgbClr val="FF0066"/>
              </a:solidFill>
              <a:latin typeface="Times New Roman" panose="02020603050405020304" pitchFamily="18" charset="0"/>
              <a:cs typeface="Times New Roman" panose="02020603050405020304" pitchFamily="18" charset="0"/>
            </a:endParaRPr>
          </a:p>
        </p:txBody>
      </p:sp>
      <p:sp>
        <p:nvSpPr>
          <p:cNvPr id="30758" name="Text Box 38"/>
          <p:cNvSpPr txBox="1">
            <a:spLocks noChangeArrowheads="1"/>
          </p:cNvSpPr>
          <p:nvPr/>
        </p:nvSpPr>
        <p:spPr bwMode="auto">
          <a:xfrm>
            <a:off x="3089702" y="3925669"/>
            <a:ext cx="411480" cy="645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000000"/>
                </a:solidFill>
                <a:latin typeface="Times New Roman" panose="02020603050405020304" pitchFamily="18" charset="0"/>
                <a:cs typeface="Times New Roman" panose="02020603050405020304" pitchFamily="18" charset="0"/>
              </a:rPr>
              <a:t>0</a:t>
            </a:r>
          </a:p>
        </p:txBody>
      </p:sp>
      <p:sp>
        <p:nvSpPr>
          <p:cNvPr id="31" name="Text Box 32"/>
          <p:cNvSpPr txBox="1">
            <a:spLocks noChangeArrowheads="1"/>
          </p:cNvSpPr>
          <p:nvPr/>
        </p:nvSpPr>
        <p:spPr bwMode="auto">
          <a:xfrm>
            <a:off x="373063" y="5029200"/>
            <a:ext cx="8534400" cy="646331"/>
          </a:xfrm>
          <a:prstGeom prst="rect">
            <a:avLst/>
          </a:prstGeom>
          <a:solidFill>
            <a:schemeClr val="bg1"/>
          </a:solidFill>
          <a:ln w="38100">
            <a:solidFill>
              <a:srgbClr val="0000CC"/>
            </a:solidFill>
            <a:miter lim="800000"/>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err="1">
                <a:solidFill>
                  <a:srgbClr val="FF0066"/>
                </a:solidFill>
                <a:latin typeface="Times New Roman" panose="02020603050405020304" pitchFamily="18" charset="0"/>
                <a:cs typeface="Times New Roman" panose="02020603050405020304" pitchFamily="18" charset="0"/>
              </a:rPr>
              <a:t>Vậy</a:t>
            </a:r>
            <a:r>
              <a:rPr lang="en-US" altLang="en-US" sz="3600" b="1" dirty="0">
                <a:solidFill>
                  <a:srgbClr val="FF0066"/>
                </a:solidFill>
                <a:latin typeface="Times New Roman" panose="02020603050405020304" pitchFamily="18" charset="0"/>
                <a:cs typeface="Times New Roman" panose="02020603050405020304" pitchFamily="18" charset="0"/>
              </a:rPr>
              <a:t> :   7 </a:t>
            </a:r>
            <a:r>
              <a:rPr lang="en-US" altLang="en-US" sz="3600" b="1" dirty="0" err="1">
                <a:solidFill>
                  <a:srgbClr val="FF0066"/>
                </a:solidFill>
                <a:latin typeface="Times New Roman" panose="02020603050405020304" pitchFamily="18" charset="0"/>
                <a:cs typeface="Times New Roman" panose="02020603050405020304" pitchFamily="18" charset="0"/>
              </a:rPr>
              <a:t>giờ</a:t>
            </a:r>
            <a:r>
              <a:rPr lang="en-US" altLang="en-US" sz="3600" b="1" dirty="0">
                <a:solidFill>
                  <a:srgbClr val="FF0066"/>
                </a:solidFill>
                <a:latin typeface="Times New Roman" panose="02020603050405020304" pitchFamily="18" charset="0"/>
                <a:cs typeface="Times New Roman" panose="02020603050405020304" pitchFamily="18" charset="0"/>
              </a:rPr>
              <a:t> 40 </a:t>
            </a:r>
            <a:r>
              <a:rPr lang="en-US" altLang="en-US" sz="3600" b="1" dirty="0" err="1">
                <a:solidFill>
                  <a:srgbClr val="FF0066"/>
                </a:solidFill>
                <a:latin typeface="Times New Roman" panose="02020603050405020304" pitchFamily="18" charset="0"/>
                <a:cs typeface="Times New Roman" panose="02020603050405020304" pitchFamily="18" charset="0"/>
              </a:rPr>
              <a:t>phút</a:t>
            </a:r>
            <a:r>
              <a:rPr lang="en-US" altLang="en-US" sz="3600" b="1" dirty="0">
                <a:solidFill>
                  <a:srgbClr val="FF0066"/>
                </a:solidFill>
                <a:latin typeface="Times New Roman" panose="02020603050405020304" pitchFamily="18" charset="0"/>
                <a:cs typeface="Times New Roman" panose="02020603050405020304" pitchFamily="18" charset="0"/>
              </a:rPr>
              <a:t> : 4 = 1 </a:t>
            </a:r>
            <a:r>
              <a:rPr lang="en-US" altLang="en-US" sz="3600" b="1" dirty="0" err="1">
                <a:solidFill>
                  <a:srgbClr val="FF0066"/>
                </a:solidFill>
                <a:latin typeface="Times New Roman" panose="02020603050405020304" pitchFamily="18" charset="0"/>
                <a:cs typeface="Times New Roman" panose="02020603050405020304" pitchFamily="18" charset="0"/>
              </a:rPr>
              <a:t>giờ</a:t>
            </a:r>
            <a:r>
              <a:rPr lang="en-US" altLang="en-US" sz="3600" b="1" dirty="0">
                <a:solidFill>
                  <a:srgbClr val="FF0066"/>
                </a:solidFill>
                <a:latin typeface="Times New Roman" panose="02020603050405020304" pitchFamily="18" charset="0"/>
                <a:cs typeface="Times New Roman" panose="02020603050405020304" pitchFamily="18" charset="0"/>
              </a:rPr>
              <a:t> 55 </a:t>
            </a:r>
            <a:r>
              <a:rPr lang="en-US" altLang="en-US" sz="3600" b="1" dirty="0" err="1">
                <a:solidFill>
                  <a:srgbClr val="FF0066"/>
                </a:solidFill>
                <a:latin typeface="Times New Roman" panose="02020603050405020304" pitchFamily="18" charset="0"/>
                <a:cs typeface="Times New Roman" panose="02020603050405020304" pitchFamily="18" charset="0"/>
              </a:rPr>
              <a:t>phút</a:t>
            </a:r>
            <a:r>
              <a:rPr lang="en-US" altLang="en-US" sz="3600" b="1" dirty="0">
                <a:solidFill>
                  <a:srgbClr val="FF0066"/>
                </a:solidFill>
                <a:latin typeface="Times New Roman" panose="02020603050405020304" pitchFamily="18" charset="0"/>
                <a:cs typeface="Times New Roman" panose="02020603050405020304" pitchFamily="18" charset="0"/>
              </a:rPr>
              <a:t>.</a:t>
            </a:r>
          </a:p>
        </p:txBody>
      </p:sp>
      <p:sp>
        <p:nvSpPr>
          <p:cNvPr id="33" name="Text Box 35"/>
          <p:cNvSpPr txBox="1">
            <a:spLocks noChangeArrowheads="1"/>
          </p:cNvSpPr>
          <p:nvPr/>
        </p:nvSpPr>
        <p:spPr bwMode="auto">
          <a:xfrm>
            <a:off x="84137" y="4572000"/>
            <a:ext cx="8907463" cy="2799715"/>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dirty="0" err="1">
                <a:solidFill>
                  <a:srgbClr val="FFFFFF"/>
                </a:solidFill>
                <a:latin typeface="Times New Roman" panose="02020603050405020304" pitchFamily="18" charset="0"/>
                <a:cs typeface="Times New Roman" panose="02020603050405020304" pitchFamily="18" charset="0"/>
              </a:rPr>
              <a:t>Khi</a:t>
            </a:r>
            <a:r>
              <a:rPr lang="en-US" altLang="en-US" b="1" dirty="0">
                <a:solidFill>
                  <a:srgbClr val="FFFFFF"/>
                </a:solidFill>
                <a:latin typeface="Times New Roman" panose="02020603050405020304" pitchFamily="18" charset="0"/>
                <a:cs typeface="Times New Roman" panose="02020603050405020304" pitchFamily="18" charset="0"/>
              </a:rPr>
              <a:t> chia </a:t>
            </a:r>
            <a:r>
              <a:rPr lang="en-US" altLang="en-US" b="1" dirty="0" err="1">
                <a:solidFill>
                  <a:srgbClr val="FFFFFF"/>
                </a:solidFill>
                <a:latin typeface="Times New Roman" panose="02020603050405020304" pitchFamily="18" charset="0"/>
                <a:cs typeface="Times New Roman" panose="02020603050405020304" pitchFamily="18" charset="0"/>
              </a:rPr>
              <a:t>số</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đo</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thời</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gian</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cho</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một</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số</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nếu</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phần</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dư</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khác</a:t>
            </a:r>
            <a:r>
              <a:rPr lang="en-US" altLang="en-US" b="1" dirty="0">
                <a:solidFill>
                  <a:srgbClr val="FFFFFF"/>
                </a:solidFill>
                <a:latin typeface="Times New Roman" panose="02020603050405020304" pitchFamily="18" charset="0"/>
                <a:cs typeface="Times New Roman" panose="02020603050405020304" pitchFamily="18" charset="0"/>
              </a:rPr>
              <a:t> 0 </a:t>
            </a:r>
            <a:r>
              <a:rPr lang="en-US" altLang="en-US" b="1" dirty="0" err="1">
                <a:solidFill>
                  <a:srgbClr val="FFFFFF"/>
                </a:solidFill>
                <a:latin typeface="Times New Roman" panose="02020603050405020304" pitchFamily="18" charset="0"/>
                <a:cs typeface="Times New Roman" panose="02020603050405020304" pitchFamily="18" charset="0"/>
              </a:rPr>
              <a:t>thì</a:t>
            </a:r>
            <a:r>
              <a:rPr lang="en-US" altLang="en-US" b="1" dirty="0">
                <a:solidFill>
                  <a:srgbClr val="FFFFFF"/>
                </a:solidFill>
                <a:latin typeface="Times New Roman" panose="02020603050405020304" pitchFamily="18" charset="0"/>
                <a:cs typeface="Times New Roman" panose="02020603050405020304" pitchFamily="18" charset="0"/>
              </a:rPr>
              <a:t> ta </a:t>
            </a:r>
            <a:r>
              <a:rPr lang="en-US" altLang="en-US" b="1" dirty="0" err="1">
                <a:solidFill>
                  <a:srgbClr val="FFFFFF"/>
                </a:solidFill>
                <a:latin typeface="Times New Roman" panose="02020603050405020304" pitchFamily="18" charset="0"/>
                <a:cs typeface="Times New Roman" panose="02020603050405020304" pitchFamily="18" charset="0"/>
              </a:rPr>
              <a:t>chuyển</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đổi</a:t>
            </a:r>
            <a:r>
              <a:rPr lang="en-US" altLang="en-US" b="1" dirty="0">
                <a:solidFill>
                  <a:srgbClr val="FFFFFF"/>
                </a:solidFill>
                <a:latin typeface="Times New Roman" panose="02020603050405020304" pitchFamily="18" charset="0"/>
                <a:cs typeface="Times New Roman" panose="02020603050405020304" pitchFamily="18" charset="0"/>
              </a:rPr>
              <a:t> sang </a:t>
            </a:r>
            <a:r>
              <a:rPr lang="en-US" altLang="en-US" b="1" dirty="0" err="1">
                <a:solidFill>
                  <a:srgbClr val="FFFFFF"/>
                </a:solidFill>
                <a:latin typeface="Times New Roman" panose="02020603050405020304" pitchFamily="18" charset="0"/>
                <a:cs typeface="Times New Roman" panose="02020603050405020304" pitchFamily="18" charset="0"/>
              </a:rPr>
              <a:t>đơn</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vị</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hàng</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nhỏ</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hơn</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liền</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kề</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a:solidFill>
                  <a:srgbClr val="FFFFFF"/>
                </a:solidFill>
                <a:latin typeface="Times New Roman" panose="02020603050405020304" pitchFamily="18" charset="0"/>
                <a:cs typeface="Times New Roman" panose="02020603050405020304" pitchFamily="18" charset="0"/>
                <a:sym typeface="+mn-ea"/>
              </a:rPr>
              <a:t>để gộp vào số đơn vị của hàng ấy</a:t>
            </a:r>
            <a:r>
              <a:rPr lang="en-US" altLang="en-US" b="1" dirty="0">
                <a:latin typeface="Times New Roman" panose="02020603050405020304" pitchFamily="18" charset="0"/>
                <a:cs typeface="Times New Roman" panose="02020603050405020304" pitchFamily="18" charset="0"/>
                <a:sym typeface="+mn-ea"/>
              </a:rPr>
              <a:t> </a:t>
            </a:r>
            <a:r>
              <a:rPr lang="en-US" altLang="en-US" b="1" dirty="0" err="1">
                <a:solidFill>
                  <a:srgbClr val="FFFFFF"/>
                </a:solidFill>
                <a:latin typeface="Times New Roman" panose="02020603050405020304" pitchFamily="18" charset="0"/>
                <a:cs typeface="Times New Roman" panose="02020603050405020304" pitchFamily="18" charset="0"/>
              </a:rPr>
              <a:t>rồi</a:t>
            </a:r>
            <a:r>
              <a:rPr lang="en-US" altLang="en-US" b="1" dirty="0">
                <a:solidFill>
                  <a:srgbClr val="FFFFFF"/>
                </a:solidFill>
                <a:latin typeface="Times New Roman" panose="02020603050405020304" pitchFamily="18" charset="0"/>
                <a:cs typeface="Times New Roman" panose="02020603050405020304" pitchFamily="18" charset="0"/>
              </a:rPr>
              <a:t> chia </a:t>
            </a:r>
            <a:r>
              <a:rPr lang="en-US" altLang="en-US" b="1" dirty="0" err="1">
                <a:solidFill>
                  <a:srgbClr val="FFFFFF"/>
                </a:solidFill>
                <a:latin typeface="Times New Roman" panose="02020603050405020304" pitchFamily="18" charset="0"/>
                <a:cs typeface="Times New Roman" panose="02020603050405020304" pitchFamily="18" charset="0"/>
              </a:rPr>
              <a:t>tiếp</a:t>
            </a:r>
            <a:r>
              <a:rPr lang="en-US" altLang="en-US" b="1" dirty="0">
                <a:solidFill>
                  <a:srgbClr val="FFFFFF"/>
                </a:solidFill>
                <a:latin typeface="Times New Roman" panose="02020603050405020304" pitchFamily="18" charset="0"/>
                <a:cs typeface="Times New Roman" panose="02020603050405020304" pitchFamily="18" charset="0"/>
              </a:rPr>
              <a:t>.</a:t>
            </a:r>
          </a:p>
          <a:p>
            <a:pPr algn="just" eaLnBrk="1" hangingPunct="1">
              <a:spcBef>
                <a:spcPct val="50000"/>
              </a:spcBef>
              <a:buFontTx/>
              <a:buNone/>
            </a:pPr>
            <a:endParaRPr lang="en-US" altLang="en-US" b="1" dirty="0">
              <a:solidFill>
                <a:srgbClr val="FFFFFF"/>
              </a:solidFill>
              <a:latin typeface="Times New Roman" panose="02020603050405020304" pitchFamily="18" charset="0"/>
              <a:cs typeface="Times New Roman" panose="02020603050405020304" pitchFamily="18" charset="0"/>
            </a:endParaRPr>
          </a:p>
        </p:txBody>
      </p:sp>
      <p:sp>
        <p:nvSpPr>
          <p:cNvPr id="7177" name="Text Box 9"/>
          <p:cNvSpPr txBox="1">
            <a:spLocks noChangeArrowheads="1"/>
          </p:cNvSpPr>
          <p:nvPr/>
        </p:nvSpPr>
        <p:spPr bwMode="auto">
          <a:xfrm>
            <a:off x="228600" y="829945"/>
            <a:ext cx="1981200" cy="521970"/>
          </a:xfrm>
          <a:prstGeom prst="rect">
            <a:avLst/>
          </a:prstGeom>
          <a:noFill/>
          <a:ln w="9525">
            <a:noFill/>
            <a:miter lim="800000"/>
          </a:ln>
        </p:spPr>
        <p:txBody>
          <a:bodyPr>
            <a:spAutoFit/>
          </a:bodyPr>
          <a:lstStyle/>
          <a:p>
            <a:pPr>
              <a:spcBef>
                <a:spcPct val="50000"/>
              </a:spcBef>
            </a:pPr>
            <a:r>
              <a:rPr lang="en-US" b="1">
                <a:solidFill>
                  <a:srgbClr val="FF0000"/>
                </a:solidFill>
              </a:rPr>
              <a:t> </a:t>
            </a:r>
            <a:r>
              <a:rPr lang="en-US" sz="2800" b="1">
                <a:solidFill>
                  <a:srgbClr val="FF0000"/>
                </a:solidFill>
              </a:rPr>
              <a:t>Đặt tính</a:t>
            </a:r>
            <a:r>
              <a:rPr lang="en-US" b="1">
                <a:solidFill>
                  <a:srgbClr val="FF0000"/>
                </a:solidFill>
              </a:rPr>
              <a:t> </a:t>
            </a:r>
          </a:p>
        </p:txBody>
      </p:sp>
      <p:sp>
        <p:nvSpPr>
          <p:cNvPr id="7183" name="Text Box 15"/>
          <p:cNvSpPr txBox="1">
            <a:spLocks noChangeArrowheads="1"/>
          </p:cNvSpPr>
          <p:nvPr/>
        </p:nvSpPr>
        <p:spPr bwMode="auto">
          <a:xfrm>
            <a:off x="1685925" y="852170"/>
            <a:ext cx="2362200" cy="521970"/>
          </a:xfrm>
          <a:prstGeom prst="rect">
            <a:avLst/>
          </a:prstGeom>
          <a:noFill/>
          <a:ln w="9525">
            <a:noFill/>
            <a:miter lim="800000"/>
          </a:ln>
        </p:spPr>
        <p:txBody>
          <a:bodyPr>
            <a:spAutoFit/>
          </a:bodyPr>
          <a:lstStyle/>
          <a:p>
            <a:pPr>
              <a:spcBef>
                <a:spcPct val="50000"/>
              </a:spcBef>
            </a:pPr>
            <a:r>
              <a:rPr lang="en-US" sz="2800" b="1">
                <a:solidFill>
                  <a:srgbClr val="FF0000"/>
                </a:solidFill>
              </a:rPr>
              <a:t>; tính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50" fill="hold"/>
                                        <p:tgtEl>
                                          <p:spTgt spid="20"/>
                                        </p:tgtEl>
                                        <p:attrNameLst>
                                          <p:attrName>ppt_x</p:attrName>
                                        </p:attrNameLst>
                                      </p:cBhvr>
                                      <p:tavLst>
                                        <p:tav tm="0">
                                          <p:val>
                                            <p:strVal val="0-#ppt_w/2"/>
                                          </p:val>
                                        </p:tav>
                                        <p:tav tm="100000">
                                          <p:val>
                                            <p:strVal val="#ppt_x"/>
                                          </p:val>
                                        </p:tav>
                                      </p:tavLst>
                                    </p:anim>
                                    <p:anim calcmode="lin" valueType="num">
                                      <p:cBhvr additive="base">
                                        <p:cTn id="8" dur="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177"/>
                                        </p:tgtEl>
                                        <p:attrNameLst>
                                          <p:attrName>style.visibility</p:attrName>
                                        </p:attrNameLst>
                                      </p:cBhvr>
                                      <p:to>
                                        <p:strVal val="visible"/>
                                      </p:to>
                                    </p:set>
                                    <p:animEffect transition="in" filter="box(in)">
                                      <p:cBhvr>
                                        <p:cTn id="13" dur="500"/>
                                        <p:tgtEl>
                                          <p:spTgt spid="717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0738"/>
                                        </p:tgtEl>
                                        <p:attrNameLst>
                                          <p:attrName>style.visibility</p:attrName>
                                        </p:attrNameLst>
                                      </p:cBhvr>
                                      <p:to>
                                        <p:strVal val="visible"/>
                                      </p:to>
                                    </p:set>
                                    <p:animEffect transition="in" filter="box(in)">
                                      <p:cBhvr>
                                        <p:cTn id="18" dur="500"/>
                                        <p:tgtEl>
                                          <p:spTgt spid="3073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ox(in)">
                                      <p:cBhvr>
                                        <p:cTn id="23" dur="500"/>
                                        <p:tgtEl>
                                          <p:spTgt spid="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0745"/>
                                        </p:tgtEl>
                                        <p:attrNameLst>
                                          <p:attrName>style.visibility</p:attrName>
                                        </p:attrNameLst>
                                      </p:cBhvr>
                                      <p:to>
                                        <p:strVal val="visible"/>
                                      </p:to>
                                    </p:set>
                                    <p:animEffect transition="in" filter="box(in)">
                                      <p:cBhvr>
                                        <p:cTn id="26" dur="500"/>
                                        <p:tgtEl>
                                          <p:spTgt spid="3074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7183"/>
                                        </p:tgtEl>
                                        <p:attrNameLst>
                                          <p:attrName>style.visibility</p:attrName>
                                        </p:attrNameLst>
                                      </p:cBhvr>
                                      <p:to>
                                        <p:strVal val="visible"/>
                                      </p:to>
                                    </p:set>
                                    <p:animEffect transition="in" filter="box(in)">
                                      <p:cBhvr>
                                        <p:cTn id="31" dur="500"/>
                                        <p:tgtEl>
                                          <p:spTgt spid="718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0746"/>
                                        </p:tgtEl>
                                        <p:attrNameLst>
                                          <p:attrName>style.visibility</p:attrName>
                                        </p:attrNameLst>
                                      </p:cBhvr>
                                      <p:to>
                                        <p:strVal val="visible"/>
                                      </p:to>
                                    </p:set>
                                    <p:animEffect transition="in" filter="box(in)">
                                      <p:cBhvr>
                                        <p:cTn id="36" dur="500"/>
                                        <p:tgtEl>
                                          <p:spTgt spid="3074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0747"/>
                                        </p:tgtEl>
                                        <p:attrNameLst>
                                          <p:attrName>style.visibility</p:attrName>
                                        </p:attrNameLst>
                                      </p:cBhvr>
                                      <p:to>
                                        <p:strVal val="visible"/>
                                      </p:to>
                                    </p:set>
                                    <p:animEffect transition="in" filter="box(in)">
                                      <p:cBhvr>
                                        <p:cTn id="41" dur="500"/>
                                        <p:tgtEl>
                                          <p:spTgt spid="30747"/>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30748"/>
                                        </p:tgtEl>
                                        <p:attrNameLst>
                                          <p:attrName>style.visibility</p:attrName>
                                        </p:attrNameLst>
                                      </p:cBhvr>
                                      <p:to>
                                        <p:strVal val="visible"/>
                                      </p:to>
                                    </p:set>
                                    <p:animEffect transition="in" filter="box(in)">
                                      <p:cBhvr>
                                        <p:cTn id="46" dur="500"/>
                                        <p:tgtEl>
                                          <p:spTgt spid="30748"/>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0750"/>
                                        </p:tgtEl>
                                        <p:attrNameLst>
                                          <p:attrName>style.visibility</p:attrName>
                                        </p:attrNameLst>
                                      </p:cBhvr>
                                      <p:to>
                                        <p:strVal val="visible"/>
                                      </p:to>
                                    </p:set>
                                    <p:animEffect transition="in" filter="box(in)">
                                      <p:cBhvr>
                                        <p:cTn id="51" dur="500"/>
                                        <p:tgtEl>
                                          <p:spTgt spid="30750"/>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30749"/>
                                        </p:tgtEl>
                                        <p:attrNameLst>
                                          <p:attrName>style.visibility</p:attrName>
                                        </p:attrNameLst>
                                      </p:cBhvr>
                                      <p:to>
                                        <p:strVal val="visible"/>
                                      </p:to>
                                    </p:set>
                                    <p:animEffect transition="in" filter="box(in)">
                                      <p:cBhvr>
                                        <p:cTn id="56" dur="500"/>
                                        <p:tgtEl>
                                          <p:spTgt spid="30749"/>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30751"/>
                                        </p:tgtEl>
                                        <p:attrNameLst>
                                          <p:attrName>style.visibility</p:attrName>
                                        </p:attrNameLst>
                                      </p:cBhvr>
                                      <p:to>
                                        <p:strVal val="visible"/>
                                      </p:to>
                                    </p:set>
                                    <p:animEffect transition="in" filter="box(in)">
                                      <p:cBhvr>
                                        <p:cTn id="61" dur="500"/>
                                        <p:tgtEl>
                                          <p:spTgt spid="30751"/>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30752"/>
                                        </p:tgtEl>
                                        <p:attrNameLst>
                                          <p:attrName>style.visibility</p:attrName>
                                        </p:attrNameLst>
                                      </p:cBhvr>
                                      <p:to>
                                        <p:strVal val="visible"/>
                                      </p:to>
                                    </p:set>
                                    <p:animEffect transition="in" filter="box(in)">
                                      <p:cBhvr>
                                        <p:cTn id="66" dur="500"/>
                                        <p:tgtEl>
                                          <p:spTgt spid="30752"/>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30753"/>
                                        </p:tgtEl>
                                        <p:attrNameLst>
                                          <p:attrName>style.visibility</p:attrName>
                                        </p:attrNameLst>
                                      </p:cBhvr>
                                      <p:to>
                                        <p:strVal val="visible"/>
                                      </p:to>
                                    </p:set>
                                    <p:animEffect transition="in" filter="box(in)">
                                      <p:cBhvr>
                                        <p:cTn id="71" dur="500"/>
                                        <p:tgtEl>
                                          <p:spTgt spid="30753"/>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30754"/>
                                        </p:tgtEl>
                                        <p:attrNameLst>
                                          <p:attrName>style.visibility</p:attrName>
                                        </p:attrNameLst>
                                      </p:cBhvr>
                                      <p:to>
                                        <p:strVal val="visible"/>
                                      </p:to>
                                    </p:set>
                                    <p:animEffect transition="in" filter="box(in)">
                                      <p:cBhvr>
                                        <p:cTn id="76" dur="500"/>
                                        <p:tgtEl>
                                          <p:spTgt spid="30754"/>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30755"/>
                                        </p:tgtEl>
                                        <p:attrNameLst>
                                          <p:attrName>style.visibility</p:attrName>
                                        </p:attrNameLst>
                                      </p:cBhvr>
                                      <p:to>
                                        <p:strVal val="visible"/>
                                      </p:to>
                                    </p:set>
                                    <p:animEffect transition="in" filter="box(in)">
                                      <p:cBhvr>
                                        <p:cTn id="81" dur="500"/>
                                        <p:tgtEl>
                                          <p:spTgt spid="30755"/>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30756"/>
                                        </p:tgtEl>
                                        <p:attrNameLst>
                                          <p:attrName>style.visibility</p:attrName>
                                        </p:attrNameLst>
                                      </p:cBhvr>
                                      <p:to>
                                        <p:strVal val="visible"/>
                                      </p:to>
                                    </p:set>
                                    <p:animEffect transition="in" filter="box(in)">
                                      <p:cBhvr>
                                        <p:cTn id="86" dur="500"/>
                                        <p:tgtEl>
                                          <p:spTgt spid="30756"/>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30758"/>
                                        </p:tgtEl>
                                        <p:attrNameLst>
                                          <p:attrName>style.visibility</p:attrName>
                                        </p:attrNameLst>
                                      </p:cBhvr>
                                      <p:to>
                                        <p:strVal val="visible"/>
                                      </p:to>
                                    </p:set>
                                    <p:animEffect transition="in" filter="box(in)">
                                      <p:cBhvr>
                                        <p:cTn id="91" dur="500"/>
                                        <p:tgtEl>
                                          <p:spTgt spid="30758"/>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30757"/>
                                        </p:tgtEl>
                                        <p:attrNameLst>
                                          <p:attrName>style.visibility</p:attrName>
                                        </p:attrNameLst>
                                      </p:cBhvr>
                                      <p:to>
                                        <p:strVal val="visible"/>
                                      </p:to>
                                    </p:set>
                                    <p:animEffect transition="in" filter="box(in)">
                                      <p:cBhvr>
                                        <p:cTn id="96" dur="500"/>
                                        <p:tgtEl>
                                          <p:spTgt spid="30757"/>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250" fill="hold"/>
                                        <p:tgtEl>
                                          <p:spTgt spid="31"/>
                                        </p:tgtEl>
                                        <p:attrNameLst>
                                          <p:attrName>ppt_x</p:attrName>
                                        </p:attrNameLst>
                                      </p:cBhvr>
                                      <p:tavLst>
                                        <p:tav tm="0">
                                          <p:val>
                                            <p:strVal val="#ppt_x"/>
                                          </p:val>
                                        </p:tav>
                                        <p:tav tm="100000">
                                          <p:val>
                                            <p:strVal val="#ppt_x"/>
                                          </p:val>
                                        </p:tav>
                                      </p:tavLst>
                                    </p:anim>
                                    <p:anim calcmode="lin" valueType="num">
                                      <p:cBhvr additive="base">
                                        <p:cTn id="102" dur="25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additive="base">
                                        <p:cTn id="107" dur="250" fill="hold"/>
                                        <p:tgtEl>
                                          <p:spTgt spid="33"/>
                                        </p:tgtEl>
                                        <p:attrNameLst>
                                          <p:attrName>ppt_x</p:attrName>
                                        </p:attrNameLst>
                                      </p:cBhvr>
                                      <p:tavLst>
                                        <p:tav tm="0">
                                          <p:val>
                                            <p:strVal val="0-#ppt_w/2"/>
                                          </p:val>
                                        </p:tav>
                                        <p:tav tm="100000">
                                          <p:val>
                                            <p:strVal val="#ppt_x"/>
                                          </p:val>
                                        </p:tav>
                                      </p:tavLst>
                                    </p:anim>
                                    <p:anim calcmode="lin" valueType="num">
                                      <p:cBhvr additive="base">
                                        <p:cTn id="108" dur="25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738" grpId="0"/>
      <p:bldP spid="30745" grpId="0"/>
      <p:bldP spid="30746" grpId="0"/>
      <p:bldP spid="30747" grpId="0"/>
      <p:bldP spid="30748" grpId="0"/>
      <p:bldP spid="30749" grpId="0"/>
      <p:bldP spid="30750" grpId="0"/>
      <p:bldP spid="30752" grpId="0"/>
      <p:bldP spid="30753" grpId="0"/>
      <p:bldP spid="30754" grpId="0"/>
      <p:bldP spid="30755" grpId="0"/>
      <p:bldP spid="30756" grpId="0"/>
      <p:bldP spid="30757" grpId="0"/>
      <p:bldP spid="30758" grpId="0"/>
      <p:bldP spid="31" grpId="0" animBg="1"/>
      <p:bldP spid="33" grpId="0" bldLvl="0" animBg="1"/>
      <p:bldP spid="7177" grpId="0"/>
      <p:bldP spid="71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8" name="Text Box 33"/>
          <p:cNvSpPr txBox="1">
            <a:spLocks noChangeArrowheads="1"/>
          </p:cNvSpPr>
          <p:nvPr/>
        </p:nvSpPr>
        <p:spPr bwMode="auto">
          <a:xfrm>
            <a:off x="50800" y="1826895"/>
            <a:ext cx="8740775"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3600" b="1" dirty="0" err="1">
                <a:latin typeface="Times New Roman" panose="02020603050405020304" pitchFamily="18" charset="0"/>
                <a:cs typeface="Times New Roman" panose="02020603050405020304" pitchFamily="18" charset="0"/>
              </a:rPr>
              <a:t>Khi</a:t>
            </a:r>
            <a:r>
              <a:rPr lang="en-US" altLang="en-US" sz="3600" b="1" dirty="0">
                <a:latin typeface="Times New Roman" panose="02020603050405020304" pitchFamily="18" charset="0"/>
                <a:cs typeface="Times New Roman" panose="02020603050405020304" pitchFamily="18" charset="0"/>
              </a:rPr>
              <a:t> chia </a:t>
            </a:r>
            <a:r>
              <a:rPr lang="en-US" altLang="en-US" sz="3600" b="1" dirty="0" err="1">
                <a:latin typeface="Times New Roman" panose="02020603050405020304" pitchFamily="18" charset="0"/>
                <a:cs typeface="Times New Roman" panose="02020603050405020304" pitchFamily="18" charset="0"/>
              </a:rPr>
              <a:t>số</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gian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một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số</a:t>
            </a:r>
            <a:r>
              <a:rPr lang="en-US" altLang="en-US" sz="3600" b="1" dirty="0">
                <a:latin typeface="Times New Roman" panose="02020603050405020304" pitchFamily="18" charset="0"/>
                <a:cs typeface="Times New Roman" panose="02020603050405020304" pitchFamily="18" charset="0"/>
              </a:rPr>
              <a:t>, ta </a:t>
            </a:r>
            <a:r>
              <a:rPr lang="en-US" altLang="en-US" sz="3600" b="1" dirty="0" err="1">
                <a:latin typeface="Times New Roman" panose="02020603050405020304" pitchFamily="18" charset="0"/>
                <a:cs typeface="Times New Roman" panose="02020603050405020304" pitchFamily="18" charset="0"/>
              </a:rPr>
              <a:t>thực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hiện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phép</a:t>
            </a:r>
            <a:r>
              <a:rPr lang="en-US" altLang="en-US" sz="3600" b="1" dirty="0">
                <a:latin typeface="Times New Roman" panose="02020603050405020304" pitchFamily="18" charset="0"/>
                <a:cs typeface="Times New Roman" panose="02020603050405020304" pitchFamily="18" charset="0"/>
              </a:rPr>
              <a:t> chia </a:t>
            </a:r>
            <a:r>
              <a:rPr lang="en-US" altLang="en-US" sz="3600" b="1" dirty="0" err="1">
                <a:latin typeface="Times New Roman" panose="02020603050405020304" pitchFamily="18" charset="0"/>
                <a:cs typeface="Times New Roman" panose="02020603050405020304" pitchFamily="18" charset="0"/>
              </a:rPr>
              <a:t>từng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số</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theo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từng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loại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gian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số</a:t>
            </a:r>
            <a:r>
              <a:rPr lang="en-US" altLang="en-US" sz="3600" b="1" dirty="0">
                <a:latin typeface="Times New Roman" panose="02020603050405020304" pitchFamily="18" charset="0"/>
                <a:cs typeface="Times New Roman" panose="02020603050405020304" pitchFamily="18" charset="0"/>
              </a:rPr>
              <a:t> chia.</a:t>
            </a:r>
          </a:p>
        </p:txBody>
      </p:sp>
      <p:sp>
        <p:nvSpPr>
          <p:cNvPr id="10" name="Text Box 35"/>
          <p:cNvSpPr txBox="1">
            <a:spLocks noChangeArrowheads="1"/>
          </p:cNvSpPr>
          <p:nvPr/>
        </p:nvSpPr>
        <p:spPr bwMode="auto">
          <a:xfrm>
            <a:off x="120015" y="3854450"/>
            <a:ext cx="8763000" cy="1753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3600" b="1" dirty="0" err="1">
                <a:latin typeface="Times New Roman" panose="02020603050405020304" pitchFamily="18" charset="0"/>
                <a:cs typeface="Times New Roman" panose="02020603050405020304" pitchFamily="18" charset="0"/>
              </a:rPr>
              <a:t>Nếu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số</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dư</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khác</a:t>
            </a:r>
            <a:r>
              <a:rPr lang="en-US" altLang="en-US" sz="3600" b="1" dirty="0">
                <a:latin typeface="Times New Roman" panose="02020603050405020304" pitchFamily="18" charset="0"/>
                <a:cs typeface="Times New Roman" panose="02020603050405020304" pitchFamily="18" charset="0"/>
              </a:rPr>
              <a:t> 0 </a:t>
            </a:r>
            <a:r>
              <a:rPr lang="en-US" altLang="en-US" sz="3600" b="1" dirty="0" err="1">
                <a:latin typeface="Times New Roman" panose="02020603050405020304" pitchFamily="18" charset="0"/>
                <a:cs typeface="Times New Roman" panose="02020603050405020304" pitchFamily="18" charset="0"/>
              </a:rPr>
              <a:t>thì</a:t>
            </a:r>
            <a:r>
              <a:rPr lang="en-US" altLang="en-US" sz="3600" b="1" dirty="0">
                <a:latin typeface="Times New Roman" panose="02020603050405020304" pitchFamily="18" charset="0"/>
                <a:cs typeface="Times New Roman" panose="02020603050405020304" pitchFamily="18" charset="0"/>
              </a:rPr>
              <a:t> ta </a:t>
            </a:r>
            <a:r>
              <a:rPr lang="en-US" altLang="en-US" sz="3600" b="1" dirty="0" err="1">
                <a:latin typeface="Times New Roman" panose="02020603050405020304" pitchFamily="18" charset="0"/>
                <a:cs typeface="Times New Roman" panose="02020603050405020304" pitchFamily="18" charset="0"/>
              </a:rPr>
              <a:t>chuyển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đổi</a:t>
            </a:r>
            <a:r>
              <a:rPr lang="en-US" altLang="en-US" sz="3600" b="1" dirty="0">
                <a:latin typeface="Times New Roman" panose="02020603050405020304" pitchFamily="18" charset="0"/>
                <a:cs typeface="Times New Roman" panose="02020603050405020304" pitchFamily="18" charset="0"/>
              </a:rPr>
              <a:t> sang </a:t>
            </a:r>
            <a:r>
              <a:rPr lang="en-US" altLang="en-US" sz="3600" b="1" dirty="0" err="1">
                <a:latin typeface="Times New Roman" panose="02020603050405020304" pitchFamily="18" charset="0"/>
                <a:cs typeface="Times New Roman" panose="02020603050405020304" pitchFamily="18" charset="0"/>
              </a:rPr>
              <a:t>đơn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hàng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nhỏ</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liền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kề</a:t>
            </a:r>
            <a:r>
              <a:rPr lang="en-US" altLang="en-US" sz="3600" b="1" dirty="0">
                <a:latin typeface="Times New Roman" panose="02020603050405020304" pitchFamily="18" charset="0"/>
                <a:cs typeface="Times New Roman" panose="02020603050405020304" pitchFamily="18" charset="0"/>
              </a:rPr>
              <a:t> để gộp vào số đơn vị của hàng ấy </a:t>
            </a:r>
            <a:r>
              <a:rPr lang="en-US" altLang="en-US" sz="3600" b="1" dirty="0" err="1">
                <a:latin typeface="Times New Roman" panose="02020603050405020304" pitchFamily="18" charset="0"/>
                <a:cs typeface="Times New Roman" panose="02020603050405020304" pitchFamily="18" charset="0"/>
              </a:rPr>
              <a:t>rồi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tiếp tục </a:t>
            </a:r>
            <a:r>
              <a:rPr lang="en-US" altLang="en-US" sz="3600" b="1" dirty="0">
                <a:latin typeface="Times New Roman" panose="02020603050405020304" pitchFamily="18" charset="0"/>
                <a:cs typeface="Times New Roman" panose="02020603050405020304" pitchFamily="18" charset="0"/>
                <a:sym typeface="+mn-ea"/>
              </a:rPr>
              <a:t>chia</a:t>
            </a:r>
            <a:r>
              <a:rPr lang="en-US" altLang="en-US" sz="3600" b="1" dirty="0">
                <a:latin typeface="Times New Roman" panose="02020603050405020304" pitchFamily="18" charset="0"/>
                <a:cs typeface="Times New Roman" panose="02020603050405020304" pitchFamily="18" charset="0"/>
              </a:rPr>
              <a:t>.</a:t>
            </a:r>
          </a:p>
        </p:txBody>
      </p:sp>
      <p:sp>
        <p:nvSpPr>
          <p:cNvPr id="88068" name="Text Box 4"/>
          <p:cNvSpPr txBox="1">
            <a:spLocks noChangeArrowheads="1"/>
          </p:cNvSpPr>
          <p:nvPr/>
        </p:nvSpPr>
        <p:spPr bwMode="auto">
          <a:xfrm>
            <a:off x="304800" y="304800"/>
            <a:ext cx="78486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4000" b="1" dirty="0" err="1">
                <a:solidFill>
                  <a:srgbClr val="FF0000"/>
                </a:solidFill>
                <a:latin typeface="Times New Roman" panose="02020603050405020304" pitchFamily="18" charset="0"/>
              </a:rPr>
              <a:t>Muốn</a:t>
            </a:r>
            <a:r>
              <a:rPr lang="en-US" altLang="en-US" sz="4000" b="1" dirty="0">
                <a:solidFill>
                  <a:srgbClr val="FF0000"/>
                </a:solidFill>
                <a:latin typeface="Times New Roman" panose="02020603050405020304" pitchFamily="18" charset="0"/>
              </a:rPr>
              <a:t> chia </a:t>
            </a:r>
            <a:r>
              <a:rPr lang="en-US" altLang="en-US" sz="4000" b="1" dirty="0" err="1">
                <a:solidFill>
                  <a:srgbClr val="FF0000"/>
                </a:solidFill>
                <a:latin typeface="Times New Roman" panose="02020603050405020304" pitchFamily="18" charset="0"/>
              </a:rPr>
              <a:t>số</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đo</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thời</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gian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cho</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một</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số</a:t>
            </a:r>
            <a:r>
              <a:rPr lang="en-US" altLang="en-US" sz="4000" b="1" dirty="0">
                <a:solidFill>
                  <a:srgbClr val="FF0000"/>
                </a:solidFill>
                <a:latin typeface="Times New Roman" panose="02020603050405020304" pitchFamily="18" charset="0"/>
              </a:rPr>
              <a:t> ta </a:t>
            </a:r>
            <a:r>
              <a:rPr lang="en-US" altLang="en-US" sz="4000" b="1" dirty="0" err="1">
                <a:solidFill>
                  <a:srgbClr val="FF0000"/>
                </a:solidFill>
                <a:latin typeface="Times New Roman" panose="02020603050405020304" pitchFamily="18" charset="0"/>
              </a:rPr>
              <a:t>làm</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thế</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nào</a:t>
            </a:r>
            <a:r>
              <a:rPr lang="en-US" altLang="en-US" sz="4000" b="1" dirty="0">
                <a:solidFill>
                  <a:srgbClr val="FF0000"/>
                </a:solidFill>
                <a:latin typeface="Times New Roman" panose="02020603050405020304" pitchFamily="18"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par>
                                <p:cTn id="9" presetID="3" presetClass="exit" presetSubtype="10" fill="hold" grpId="0" nodeType="withEffect">
                                  <p:stCondLst>
                                    <p:cond delay="0"/>
                                  </p:stCondLst>
                                  <p:childTnLst>
                                    <p:animEffect transition="out" filter="blinds(horizontal)">
                                      <p:cBhvr>
                                        <p:cTn id="10" dur="500"/>
                                        <p:tgtEl>
                                          <p:spTgt spid="88068"/>
                                        </p:tgtEl>
                                      </p:cBhvr>
                                    </p:animEffect>
                                    <p:set>
                                      <p:cBhvr>
                                        <p:cTn id="11" dur="1" fill="hold">
                                          <p:stCondLst>
                                            <p:cond delay="499"/>
                                          </p:stCondLst>
                                        </p:cTn>
                                        <p:tgtEl>
                                          <p:spTgt spid="8806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50" fill="hold"/>
                                        <p:tgtEl>
                                          <p:spTgt spid="10"/>
                                        </p:tgtEl>
                                        <p:attrNameLst>
                                          <p:attrName>ppt_x</p:attrName>
                                        </p:attrNameLst>
                                      </p:cBhvr>
                                      <p:tavLst>
                                        <p:tav tm="0">
                                          <p:val>
                                            <p:strVal val="0-#ppt_w/2"/>
                                          </p:val>
                                        </p:tav>
                                        <p:tav tm="100000">
                                          <p:val>
                                            <p:strVal val="#ppt_x"/>
                                          </p:val>
                                        </p:tav>
                                      </p:tavLst>
                                    </p:anim>
                                    <p:anim calcmode="lin" valueType="num">
                                      <p:cBhvr additive="base">
                                        <p:cTn id="17"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8806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8914" name="TextBox 10"/>
          <p:cNvSpPr txBox="1">
            <a:spLocks noChangeArrowheads="1"/>
          </p:cNvSpPr>
          <p:nvPr/>
        </p:nvSpPr>
        <p:spPr bwMode="auto">
          <a:xfrm>
            <a:off x="-838200" y="1524000"/>
            <a:ext cx="9982200" cy="3046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9600" b="1" i="1">
                <a:solidFill>
                  <a:srgbClr val="002060"/>
                </a:solidFill>
                <a:latin typeface="Times New Roman" panose="02020603050405020304" pitchFamily="18" charset="0"/>
                <a:cs typeface="Times New Roman" panose="02020603050405020304" pitchFamily="18" charset="0"/>
              </a:rPr>
              <a:t>Luyện tập</a:t>
            </a:r>
          </a:p>
          <a:p>
            <a:pPr algn="ctr" eaLnBrk="1" hangingPunct="1">
              <a:spcBef>
                <a:spcPct val="0"/>
              </a:spcBef>
              <a:buFontTx/>
              <a:buNone/>
            </a:pPr>
            <a:r>
              <a:rPr lang="en-US" altLang="en-US" sz="9600" b="1" i="1">
                <a:solidFill>
                  <a:srgbClr val="002060"/>
                </a:solidFill>
                <a:latin typeface="Times New Roman" panose="02020603050405020304" pitchFamily="18" charset="0"/>
                <a:cs typeface="Times New Roman" panose="02020603050405020304" pitchFamily="18" charset="0"/>
              </a:rPr>
              <a:t>SGK 136</a:t>
            </a:r>
          </a:p>
        </p:txBody>
      </p:sp>
    </p:spTree>
  </p:cSld>
  <p:clrMapOvr>
    <a:masterClrMapping/>
  </p:clrMapOvr>
  <p:transition>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81&quot;/&gt;&lt;/object&gt;&lt;object type=&quot;3&quot; unique_id=&quot;10005&quot;&gt;&lt;property id=&quot;20148&quot; value=&quot;5&quot;/&gt;&lt;property id=&quot;20300&quot; value=&quot;Slide 3&quot;/&gt;&lt;property id=&quot;20307&quot; value=&quot;307&quot;/&gt;&lt;/object&gt;&lt;object type=&quot;3&quot; unique_id=&quot;10006&quot;&gt;&lt;property id=&quot;20148&quot; value=&quot;5&quot;/&gt;&lt;property id=&quot;20300&quot; value=&quot;Slide 4&quot;/&gt;&lt;property id=&quot;20307&quot; value=&quot;308&quot;/&gt;&lt;/object&gt;&lt;object type=&quot;3&quot; unique_id=&quot;10008&quot;&gt;&lt;property id=&quot;20148&quot; value=&quot;5&quot;/&gt;&lt;property id=&quot;20300&quot; value=&quot;Slide 5&quot;/&gt;&lt;property id=&quot;20307&quot; value=&quot;311&quot;/&gt;&lt;/object&gt;&lt;object type=&quot;3&quot; unique_id=&quot;10009&quot;&gt;&lt;property id=&quot;20148&quot; value=&quot;5&quot;/&gt;&lt;property id=&quot;20300&quot; value=&quot;Slide 6&quot;/&gt;&lt;property id=&quot;20307&quot; value=&quot;313&quot;/&gt;&lt;/object&gt;&lt;object type=&quot;3&quot; unique_id=&quot;10011&quot;&gt;&lt;property id=&quot;20148&quot; value=&quot;5&quot;/&gt;&lt;property id=&quot;20300&quot; value=&quot;Slide 8&quot;/&gt;&lt;property id=&quot;20307&quot; value=&quot;312&quot;/&gt;&lt;/object&gt;&lt;object type=&quot;3&quot; unique_id=&quot;10012&quot;&gt;&lt;property id=&quot;20148&quot; value=&quot;5&quot;/&gt;&lt;property id=&quot;20300&quot; value=&quot;Slide 10&quot;/&gt;&lt;property id=&quot;20307&quot; value=&quot;299&quot;/&gt;&lt;/object&gt;&lt;object type=&quot;3&quot; unique_id=&quot;10093&quot;&gt;&lt;property id=&quot;20148&quot; value=&quot;5&quot;/&gt;&lt;property id=&quot;20300&quot; value=&quot;Slide 7&quot;/&gt;&lt;property id=&quot;20307&quot; value=&quot;316&quot;/&gt;&lt;/object&gt;&lt;object type=&quot;3&quot; unique_id=&quot;10094&quot;&gt;&lt;property id=&quot;20148&quot; value=&quot;5&quot;/&gt;&lt;property id=&quot;20300&quot; value=&quot;Slide 9&quot;/&gt;&lt;property id=&quot;20307&quot; value=&quot;315&quot;/&gt;&lt;/object&gt;&lt;object type=&quot;3&quot; unique_id=&quot;10106&quot;&gt;&lt;property id=&quot;20148&quot; value=&quot;5&quot;/&gt;&lt;property id=&quot;20300&quot; value=&quot;Slide 1&quot;/&gt;&lt;property id=&quot;20307&quot; value=&quot;317&quot;/&gt;&lt;/object&gt;&lt;/object&gt;&lt;/object&gt;&lt;/database&gt;"/>
  <p:tag name="SECTOMILLISECCONVERTED" val="1"/>
</p:tagLst>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Arial"/>
        <a:ea typeface=""/>
        <a:cs typeface=""/>
      </a:majorFont>
      <a:minorFont>
        <a:latin typeface=".Vn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VnArial" panose="020B7200000000000000"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VnArial" panose="020B7200000000000000"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4_Slipstream">
      <a:majorFont>
        <a:latin typeface=""/>
        <a:ea typeface=""/>
        <a:cs typeface=""/>
      </a:majorFont>
      <a:minorFont>
        <a:latin typeface=""/>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0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10_Angles">
      <a:majorFont>
        <a:latin typeface=""/>
        <a:ea typeface=""/>
        <a:cs typeface=""/>
      </a:majorFont>
      <a:minorFont>
        <a:latin typefac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671</Words>
  <Application>Microsoft Office PowerPoint</Application>
  <PresentationFormat>On-screen Show (4:3)</PresentationFormat>
  <Paragraphs>122</Paragraphs>
  <Slides>11</Slides>
  <Notes>2</Notes>
  <HiddenSlides>0</HiddenSlides>
  <MMClips>1</MMClips>
  <ScaleCrop>false</ScaleCrop>
  <HeadingPairs>
    <vt:vector size="4" baseType="variant">
      <vt:variant>
        <vt:lpstr>Theme</vt:lpstr>
      </vt:variant>
      <vt:variant>
        <vt:i4>6</vt:i4>
      </vt:variant>
      <vt:variant>
        <vt:lpstr>Slide Titles</vt:lpstr>
      </vt:variant>
      <vt:variant>
        <vt:i4>11</vt:i4>
      </vt:variant>
    </vt:vector>
  </HeadingPairs>
  <TitlesOfParts>
    <vt:vector size="17" baseType="lpstr">
      <vt:lpstr>2_Default Design</vt:lpstr>
      <vt:lpstr>Angles</vt:lpstr>
      <vt:lpstr>Default Design</vt:lpstr>
      <vt:lpstr>4_Slipstream</vt:lpstr>
      <vt:lpstr>10_Angles</vt: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&lt;egyptian hak&gt;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Nguyễn Thành Minh</dc:title>
  <dc:creator>Nguyễn Thành Minh</dc:creator>
  <cp:lastModifiedBy>FPT</cp:lastModifiedBy>
  <cp:revision>218</cp:revision>
  <cp:lastPrinted>2113-01-01T00:00:00Z</cp:lastPrinted>
  <dcterms:created xsi:type="dcterms:W3CDTF">2009-12-17T12:57:00Z</dcterms:created>
  <dcterms:modified xsi:type="dcterms:W3CDTF">2020-04-26T10:47:20Z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y fmtid="{D5CDD505-2E9C-101B-9397-08002B2CF9AE}" pid="3" name="KSOProductBuildVer">
    <vt:lpwstr>1033-11.2.0.9255</vt:lpwstr>
  </property>
</Properties>
</file>